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Lato"/>
      <p:regular r:id="rId24"/>
      <p:bold r:id="rId25"/>
      <p:italic r:id="rId26"/>
      <p:boldItalic r:id="rId27"/>
    </p:embeddedFont>
    <p:embeddedFont>
      <p:font typeface="Bebas Neue"/>
      <p:regular r:id="rId28"/>
    </p:embeddedFont>
    <p:embeddedFont>
      <p:font typeface="Lato Black"/>
      <p:bold r:id="rId29"/>
      <p:boldItalic r:id="rId30"/>
    </p:embeddedFont>
    <p:embeddedFont>
      <p:font typeface="Space Grotesk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F80DF19-1020-48C9-A90A-14A93BE81136}">
  <a:tblStyle styleId="{8F80DF19-1020-48C9-A90A-14A93BE8113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La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BebasNeue-regular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Black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paceGrotesk-regular.fntdata"/><Relationship Id="rId30" Type="http://schemas.openxmlformats.org/officeDocument/2006/relationships/font" Target="fonts/LatoBlack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SpaceGrotesk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1ed3e69f2b2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1ed3e69f2b2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1ed3e69f2b2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1ed3e69f2b2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g1ed3e69f2b2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" name="Google Shape;813;g1ed3e69f2b2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1ed3e69f2b2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1ed3e69f2b2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1ed3e69f2b2_0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1ed3e69f2b2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1ed45a84bc9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1ed45a84bc9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20f7672f23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20f7672f23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210cc2df18a_0_5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" name="Google Shape;974;g210cc2df18a_0_5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gd94b61a332_0_1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" name="Google Shape;986;gd94b61a332_0_1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ee3e864e5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ee3e864e5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210cc2df18a_0_5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210cc2df18a_0_5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210cc2df18a_0_6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210cc2df18a_0_6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1ed3e69f2b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1ed3e69f2b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20f7672f23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20f7672f23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20f7672f239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20f7672f239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210cc2df18a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210cc2df18a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1ed3e69f2b2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1ed3e69f2b2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flipH="1">
            <a:off x="0" y="0"/>
            <a:ext cx="9144027" cy="5143515"/>
          </a:xfrm>
          <a:custGeom>
            <a:rect b="b" l="l" r="r" t="t"/>
            <a:pathLst>
              <a:path extrusionOk="0" h="103632" w="184179">
                <a:moveTo>
                  <a:pt x="71958" y="1451"/>
                </a:moveTo>
                <a:cubicBezTo>
                  <a:pt x="76602" y="1451"/>
                  <a:pt x="81660" y="2559"/>
                  <a:pt x="85474" y="3745"/>
                </a:cubicBezTo>
                <a:cubicBezTo>
                  <a:pt x="92939" y="6072"/>
                  <a:pt x="100261" y="9341"/>
                  <a:pt x="108469" y="9341"/>
                </a:cubicBezTo>
                <a:cubicBezTo>
                  <a:pt x="108573" y="9341"/>
                  <a:pt x="108677" y="9340"/>
                  <a:pt x="108781" y="9339"/>
                </a:cubicBezTo>
                <a:cubicBezTo>
                  <a:pt x="114037" y="9286"/>
                  <a:pt x="119018" y="7851"/>
                  <a:pt x="124137" y="7037"/>
                </a:cubicBezTo>
                <a:cubicBezTo>
                  <a:pt x="126146" y="6718"/>
                  <a:pt x="128277" y="6508"/>
                  <a:pt x="130370" y="6508"/>
                </a:cubicBezTo>
                <a:cubicBezTo>
                  <a:pt x="133608" y="6508"/>
                  <a:pt x="136755" y="7010"/>
                  <a:pt x="139216" y="8380"/>
                </a:cubicBezTo>
                <a:cubicBezTo>
                  <a:pt x="146867" y="12639"/>
                  <a:pt x="142539" y="21495"/>
                  <a:pt x="148049" y="27051"/>
                </a:cubicBezTo>
                <a:cubicBezTo>
                  <a:pt x="152684" y="31725"/>
                  <a:pt x="163113" y="32845"/>
                  <a:pt x="166935" y="37834"/>
                </a:cubicBezTo>
                <a:cubicBezTo>
                  <a:pt x="170404" y="42377"/>
                  <a:pt x="166736" y="47902"/>
                  <a:pt x="162131" y="51954"/>
                </a:cubicBezTo>
                <a:cubicBezTo>
                  <a:pt x="157534" y="56021"/>
                  <a:pt x="151756" y="59874"/>
                  <a:pt x="150482" y="64908"/>
                </a:cubicBezTo>
                <a:cubicBezTo>
                  <a:pt x="149277" y="69658"/>
                  <a:pt x="152400" y="74355"/>
                  <a:pt x="153950" y="79067"/>
                </a:cubicBezTo>
                <a:cubicBezTo>
                  <a:pt x="155493" y="83771"/>
                  <a:pt x="154733" y="89649"/>
                  <a:pt x="148502" y="92051"/>
                </a:cubicBezTo>
                <a:cubicBezTo>
                  <a:pt x="146666" y="92759"/>
                  <a:pt x="144625" y="93049"/>
                  <a:pt x="142531" y="93049"/>
                </a:cubicBezTo>
                <a:cubicBezTo>
                  <a:pt x="139512" y="93049"/>
                  <a:pt x="136382" y="92446"/>
                  <a:pt x="133591" y="91622"/>
                </a:cubicBezTo>
                <a:cubicBezTo>
                  <a:pt x="128864" y="90225"/>
                  <a:pt x="124459" y="88230"/>
                  <a:pt x="119409" y="87501"/>
                </a:cubicBezTo>
                <a:cubicBezTo>
                  <a:pt x="117910" y="87285"/>
                  <a:pt x="116402" y="87187"/>
                  <a:pt x="114892" y="87187"/>
                </a:cubicBezTo>
                <a:cubicBezTo>
                  <a:pt x="108930" y="87187"/>
                  <a:pt x="102963" y="88718"/>
                  <a:pt x="97592" y="90586"/>
                </a:cubicBezTo>
                <a:cubicBezTo>
                  <a:pt x="90862" y="92934"/>
                  <a:pt x="84477" y="95858"/>
                  <a:pt x="77194" y="97277"/>
                </a:cubicBezTo>
                <a:cubicBezTo>
                  <a:pt x="74694" y="97767"/>
                  <a:pt x="72024" y="98040"/>
                  <a:pt x="69383" y="98040"/>
                </a:cubicBezTo>
                <a:cubicBezTo>
                  <a:pt x="64329" y="98040"/>
                  <a:pt x="59376" y="97042"/>
                  <a:pt x="55898" y="94653"/>
                </a:cubicBezTo>
                <a:cubicBezTo>
                  <a:pt x="52545" y="92343"/>
                  <a:pt x="50757" y="88905"/>
                  <a:pt x="46474" y="87424"/>
                </a:cubicBezTo>
                <a:cubicBezTo>
                  <a:pt x="44790" y="86844"/>
                  <a:pt x="42992" y="86655"/>
                  <a:pt x="41133" y="86655"/>
                </a:cubicBezTo>
                <a:cubicBezTo>
                  <a:pt x="37639" y="86655"/>
                  <a:pt x="33928" y="87323"/>
                  <a:pt x="30342" y="87323"/>
                </a:cubicBezTo>
                <a:cubicBezTo>
                  <a:pt x="29346" y="87323"/>
                  <a:pt x="28359" y="87272"/>
                  <a:pt x="27389" y="87140"/>
                </a:cubicBezTo>
                <a:cubicBezTo>
                  <a:pt x="19439" y="86065"/>
                  <a:pt x="15156" y="79803"/>
                  <a:pt x="15970" y="74393"/>
                </a:cubicBezTo>
                <a:cubicBezTo>
                  <a:pt x="16783" y="68975"/>
                  <a:pt x="21211" y="64171"/>
                  <a:pt x="24910" y="59329"/>
                </a:cubicBezTo>
                <a:cubicBezTo>
                  <a:pt x="28617" y="54494"/>
                  <a:pt x="31756" y="48984"/>
                  <a:pt x="29745" y="43712"/>
                </a:cubicBezTo>
                <a:cubicBezTo>
                  <a:pt x="28356" y="40059"/>
                  <a:pt x="24680" y="37028"/>
                  <a:pt x="22124" y="33666"/>
                </a:cubicBezTo>
                <a:cubicBezTo>
                  <a:pt x="19577" y="30313"/>
                  <a:pt x="18272" y="25992"/>
                  <a:pt x="21549" y="22938"/>
                </a:cubicBezTo>
                <a:cubicBezTo>
                  <a:pt x="25678" y="19101"/>
                  <a:pt x="34104" y="19439"/>
                  <a:pt x="40972" y="18349"/>
                </a:cubicBezTo>
                <a:cubicBezTo>
                  <a:pt x="51631" y="16661"/>
                  <a:pt x="56581" y="11419"/>
                  <a:pt x="61239" y="5364"/>
                </a:cubicBezTo>
                <a:cubicBezTo>
                  <a:pt x="63479" y="2458"/>
                  <a:pt x="67531" y="1451"/>
                  <a:pt x="71958" y="1451"/>
                </a:cubicBezTo>
                <a:close/>
                <a:moveTo>
                  <a:pt x="0" y="0"/>
                </a:moveTo>
                <a:lnTo>
                  <a:pt x="0" y="103632"/>
                </a:lnTo>
                <a:lnTo>
                  <a:pt x="184179" y="103632"/>
                </a:lnTo>
                <a:lnTo>
                  <a:pt x="184179" y="0"/>
                </a:lnTo>
                <a:close/>
              </a:path>
            </a:pathLst>
          </a:custGeom>
          <a:solidFill>
            <a:srgbClr val="2A4D7C">
              <a:alpha val="5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0" y="1"/>
            <a:ext cx="9144027" cy="5143515"/>
            <a:chOff x="823425" y="238125"/>
            <a:chExt cx="4604475" cy="2590800"/>
          </a:xfrm>
        </p:grpSpPr>
        <p:sp>
          <p:nvSpPr>
            <p:cNvPr id="11" name="Google Shape;11;p2"/>
            <p:cNvSpPr/>
            <p:nvPr/>
          </p:nvSpPr>
          <p:spPr>
            <a:xfrm>
              <a:off x="4709975" y="1755100"/>
              <a:ext cx="717925" cy="1073825"/>
            </a:xfrm>
            <a:custGeom>
              <a:rect b="b" l="l" r="r" t="t"/>
              <a:pathLst>
                <a:path extrusionOk="0" h="42953" w="28717">
                  <a:moveTo>
                    <a:pt x="28717" y="0"/>
                  </a:moveTo>
                  <a:cubicBezTo>
                    <a:pt x="25647" y="5180"/>
                    <a:pt x="22777" y="10652"/>
                    <a:pt x="23138" y="16592"/>
                  </a:cubicBezTo>
                  <a:cubicBezTo>
                    <a:pt x="23337" y="19953"/>
                    <a:pt x="24580" y="23146"/>
                    <a:pt x="25064" y="26469"/>
                  </a:cubicBezTo>
                  <a:cubicBezTo>
                    <a:pt x="25555" y="29791"/>
                    <a:pt x="25102" y="33598"/>
                    <a:pt x="22608" y="35785"/>
                  </a:cubicBezTo>
                  <a:cubicBezTo>
                    <a:pt x="20466" y="37666"/>
                    <a:pt x="17640" y="37799"/>
                    <a:pt x="14723" y="37799"/>
                  </a:cubicBezTo>
                  <a:cubicBezTo>
                    <a:pt x="14239" y="37799"/>
                    <a:pt x="13752" y="37796"/>
                    <a:pt x="13265" y="37796"/>
                  </a:cubicBezTo>
                  <a:cubicBezTo>
                    <a:pt x="11791" y="37796"/>
                    <a:pt x="10320" y="37830"/>
                    <a:pt x="8925" y="38103"/>
                  </a:cubicBezTo>
                  <a:cubicBezTo>
                    <a:pt x="5564" y="38755"/>
                    <a:pt x="2755" y="40781"/>
                    <a:pt x="0" y="42953"/>
                  </a:cubicBezTo>
                  <a:lnTo>
                    <a:pt x="28717" y="42953"/>
                  </a:lnTo>
                  <a:lnTo>
                    <a:pt x="28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823425" y="2354450"/>
              <a:ext cx="1150175" cy="474475"/>
            </a:xfrm>
            <a:custGeom>
              <a:rect b="b" l="l" r="r" t="t"/>
              <a:pathLst>
                <a:path extrusionOk="0" h="18979" w="46007">
                  <a:moveTo>
                    <a:pt x="0" y="0"/>
                  </a:moveTo>
                  <a:lnTo>
                    <a:pt x="0" y="18979"/>
                  </a:lnTo>
                  <a:lnTo>
                    <a:pt x="46006" y="18979"/>
                  </a:lnTo>
                  <a:cubicBezTo>
                    <a:pt x="42453" y="16876"/>
                    <a:pt x="38823" y="15019"/>
                    <a:pt x="34879" y="14735"/>
                  </a:cubicBezTo>
                  <a:cubicBezTo>
                    <a:pt x="34502" y="14707"/>
                    <a:pt x="34126" y="14694"/>
                    <a:pt x="33749" y="14694"/>
                  </a:cubicBezTo>
                  <a:cubicBezTo>
                    <a:pt x="28852" y="14694"/>
                    <a:pt x="23939" y="16853"/>
                    <a:pt x="19149" y="16853"/>
                  </a:cubicBezTo>
                  <a:cubicBezTo>
                    <a:pt x="17937" y="16853"/>
                    <a:pt x="16734" y="16715"/>
                    <a:pt x="15540" y="16369"/>
                  </a:cubicBezTo>
                  <a:cubicBezTo>
                    <a:pt x="10828" y="15011"/>
                    <a:pt x="7559" y="10767"/>
                    <a:pt x="4627" y="6761"/>
                  </a:cubicBezTo>
                  <a:cubicBezTo>
                    <a:pt x="3039" y="4590"/>
                    <a:pt x="1435" y="234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23425" y="238125"/>
              <a:ext cx="551200" cy="280875"/>
            </a:xfrm>
            <a:custGeom>
              <a:rect b="b" l="l" r="r" t="t"/>
              <a:pathLst>
                <a:path extrusionOk="0" h="11235" w="22048">
                  <a:moveTo>
                    <a:pt x="0" y="0"/>
                  </a:moveTo>
                  <a:lnTo>
                    <a:pt x="0" y="11235"/>
                  </a:lnTo>
                  <a:cubicBezTo>
                    <a:pt x="1197" y="10337"/>
                    <a:pt x="2486" y="9577"/>
                    <a:pt x="3852" y="8963"/>
                  </a:cubicBezTo>
                  <a:cubicBezTo>
                    <a:pt x="8334" y="6907"/>
                    <a:pt x="13253" y="5825"/>
                    <a:pt x="17497" y="3292"/>
                  </a:cubicBezTo>
                  <a:cubicBezTo>
                    <a:pt x="19109" y="2333"/>
                    <a:pt x="20590" y="1182"/>
                    <a:pt x="22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078325" y="238125"/>
              <a:ext cx="349575" cy="706425"/>
            </a:xfrm>
            <a:custGeom>
              <a:rect b="b" l="l" r="r" t="t"/>
              <a:pathLst>
                <a:path extrusionOk="0" h="28257" w="13983">
                  <a:moveTo>
                    <a:pt x="1" y="0"/>
                  </a:moveTo>
                  <a:cubicBezTo>
                    <a:pt x="545" y="752"/>
                    <a:pt x="1014" y="1550"/>
                    <a:pt x="1405" y="2402"/>
                  </a:cubicBezTo>
                  <a:cubicBezTo>
                    <a:pt x="3462" y="6922"/>
                    <a:pt x="2994" y="12279"/>
                    <a:pt x="4835" y="16891"/>
                  </a:cubicBezTo>
                  <a:cubicBezTo>
                    <a:pt x="6654" y="21434"/>
                    <a:pt x="10483" y="24764"/>
                    <a:pt x="13983" y="28256"/>
                  </a:cubicBezTo>
                  <a:lnTo>
                    <a:pt x="13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914400" y="1293873"/>
            <a:ext cx="7315200" cy="18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2286000" y="3483927"/>
            <a:ext cx="4572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1"/>
          <p:cNvSpPr/>
          <p:nvPr/>
        </p:nvSpPr>
        <p:spPr>
          <a:xfrm>
            <a:off x="-38" y="-2279"/>
            <a:ext cx="9144077" cy="5148058"/>
          </a:xfrm>
          <a:custGeom>
            <a:rect b="b" l="l" r="r" t="t"/>
            <a:pathLst>
              <a:path extrusionOk="0" h="103640" w="184180">
                <a:moveTo>
                  <a:pt x="75724" y="13784"/>
                </a:moveTo>
                <a:cubicBezTo>
                  <a:pt x="78391" y="13784"/>
                  <a:pt x="81152" y="14606"/>
                  <a:pt x="83910" y="16055"/>
                </a:cubicBezTo>
                <a:cubicBezTo>
                  <a:pt x="90498" y="19520"/>
                  <a:pt x="97391" y="23090"/>
                  <a:pt x="104905" y="23090"/>
                </a:cubicBezTo>
                <a:cubicBezTo>
                  <a:pt x="105995" y="23090"/>
                  <a:pt x="107097" y="23015"/>
                  <a:pt x="108214" y="22854"/>
                </a:cubicBezTo>
                <a:cubicBezTo>
                  <a:pt x="113609" y="22079"/>
                  <a:pt x="118489" y="19362"/>
                  <a:pt x="123508" y="17236"/>
                </a:cubicBezTo>
                <a:cubicBezTo>
                  <a:pt x="127078" y="15724"/>
                  <a:pt x="130967" y="14492"/>
                  <a:pt x="134787" y="14492"/>
                </a:cubicBezTo>
                <a:cubicBezTo>
                  <a:pt x="136337" y="14492"/>
                  <a:pt x="137876" y="14695"/>
                  <a:pt x="139378" y="15164"/>
                </a:cubicBezTo>
                <a:cubicBezTo>
                  <a:pt x="144581" y="16791"/>
                  <a:pt x="148695" y="22739"/>
                  <a:pt x="146584" y="27765"/>
                </a:cubicBezTo>
                <a:cubicBezTo>
                  <a:pt x="145318" y="30797"/>
                  <a:pt x="142241" y="32723"/>
                  <a:pt x="140760" y="35654"/>
                </a:cubicBezTo>
                <a:cubicBezTo>
                  <a:pt x="138902" y="39330"/>
                  <a:pt x="139938" y="43873"/>
                  <a:pt x="142018" y="47419"/>
                </a:cubicBezTo>
                <a:cubicBezTo>
                  <a:pt x="144090" y="50972"/>
                  <a:pt x="147098" y="53880"/>
                  <a:pt x="149539" y="57196"/>
                </a:cubicBezTo>
                <a:cubicBezTo>
                  <a:pt x="151979" y="60511"/>
                  <a:pt x="153905" y="64555"/>
                  <a:pt x="153284" y="68622"/>
                </a:cubicBezTo>
                <a:cubicBezTo>
                  <a:pt x="152562" y="73342"/>
                  <a:pt x="148495" y="76995"/>
                  <a:pt x="144006" y="78637"/>
                </a:cubicBezTo>
                <a:cubicBezTo>
                  <a:pt x="139524" y="80279"/>
                  <a:pt x="134636" y="80287"/>
                  <a:pt x="129855" y="80303"/>
                </a:cubicBezTo>
                <a:cubicBezTo>
                  <a:pt x="125081" y="80318"/>
                  <a:pt x="120178" y="80395"/>
                  <a:pt x="115742" y="82152"/>
                </a:cubicBezTo>
                <a:cubicBezTo>
                  <a:pt x="111644" y="83779"/>
                  <a:pt x="108229" y="86733"/>
                  <a:pt x="104599" y="89258"/>
                </a:cubicBezTo>
                <a:cubicBezTo>
                  <a:pt x="101172" y="91635"/>
                  <a:pt x="97253" y="93724"/>
                  <a:pt x="93112" y="93724"/>
                </a:cubicBezTo>
                <a:cubicBezTo>
                  <a:pt x="92867" y="93724"/>
                  <a:pt x="92621" y="93717"/>
                  <a:pt x="92374" y="93702"/>
                </a:cubicBezTo>
                <a:cubicBezTo>
                  <a:pt x="87164" y="93379"/>
                  <a:pt x="82812" y="89749"/>
                  <a:pt x="79136" y="86050"/>
                </a:cubicBezTo>
                <a:cubicBezTo>
                  <a:pt x="75453" y="82352"/>
                  <a:pt x="71823" y="78254"/>
                  <a:pt x="66904" y="76542"/>
                </a:cubicBezTo>
                <a:cubicBezTo>
                  <a:pt x="64848" y="75825"/>
                  <a:pt x="62704" y="75571"/>
                  <a:pt x="60530" y="75571"/>
                </a:cubicBezTo>
                <a:cubicBezTo>
                  <a:pt x="57891" y="75571"/>
                  <a:pt x="55209" y="75945"/>
                  <a:pt x="52592" y="76320"/>
                </a:cubicBezTo>
                <a:cubicBezTo>
                  <a:pt x="50069" y="76681"/>
                  <a:pt x="47478" y="77030"/>
                  <a:pt x="44928" y="77030"/>
                </a:cubicBezTo>
                <a:cubicBezTo>
                  <a:pt x="42661" y="77030"/>
                  <a:pt x="40426" y="76754"/>
                  <a:pt x="38302" y="75967"/>
                </a:cubicBezTo>
                <a:cubicBezTo>
                  <a:pt x="33782" y="74294"/>
                  <a:pt x="30030" y="69497"/>
                  <a:pt x="31242" y="64839"/>
                </a:cubicBezTo>
                <a:cubicBezTo>
                  <a:pt x="32455" y="60181"/>
                  <a:pt x="37995" y="57157"/>
                  <a:pt x="37972" y="52346"/>
                </a:cubicBezTo>
                <a:cubicBezTo>
                  <a:pt x="37957" y="49721"/>
                  <a:pt x="36184" y="47334"/>
                  <a:pt x="36161" y="44710"/>
                </a:cubicBezTo>
                <a:cubicBezTo>
                  <a:pt x="36131" y="41341"/>
                  <a:pt x="39008" y="38571"/>
                  <a:pt x="42147" y="37358"/>
                </a:cubicBezTo>
                <a:cubicBezTo>
                  <a:pt x="45294" y="36146"/>
                  <a:pt x="48739" y="36092"/>
                  <a:pt x="52054" y="35539"/>
                </a:cubicBezTo>
                <a:cubicBezTo>
                  <a:pt x="55377" y="34987"/>
                  <a:pt x="58854" y="33759"/>
                  <a:pt x="60742" y="30973"/>
                </a:cubicBezTo>
                <a:cubicBezTo>
                  <a:pt x="63343" y="27159"/>
                  <a:pt x="62637" y="22186"/>
                  <a:pt x="65830" y="18587"/>
                </a:cubicBezTo>
                <a:cubicBezTo>
                  <a:pt x="68814" y="15231"/>
                  <a:pt x="72187" y="13784"/>
                  <a:pt x="75724" y="13784"/>
                </a:cubicBezTo>
                <a:close/>
                <a:moveTo>
                  <a:pt x="1" y="0"/>
                </a:moveTo>
                <a:lnTo>
                  <a:pt x="1" y="103640"/>
                </a:lnTo>
                <a:lnTo>
                  <a:pt x="184180" y="103640"/>
                </a:lnTo>
                <a:lnTo>
                  <a:pt x="184180" y="0"/>
                </a:lnTo>
                <a:close/>
              </a:path>
            </a:pathLst>
          </a:custGeom>
          <a:solidFill>
            <a:srgbClr val="2A4D7C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11"/>
          <p:cNvGrpSpPr/>
          <p:nvPr/>
        </p:nvGrpSpPr>
        <p:grpSpPr>
          <a:xfrm>
            <a:off x="-108" y="-2226"/>
            <a:ext cx="9144215" cy="5147952"/>
            <a:chOff x="835700" y="2883400"/>
            <a:chExt cx="4592775" cy="2590425"/>
          </a:xfrm>
        </p:grpSpPr>
        <p:sp>
          <p:nvSpPr>
            <p:cNvPr id="108" name="Google Shape;108;p11"/>
            <p:cNvSpPr/>
            <p:nvPr/>
          </p:nvSpPr>
          <p:spPr>
            <a:xfrm>
              <a:off x="2943200" y="2883400"/>
              <a:ext cx="2485275" cy="542475"/>
            </a:xfrm>
            <a:custGeom>
              <a:rect b="b" l="l" r="r" t="t"/>
              <a:pathLst>
                <a:path extrusionOk="0" h="21699" w="99411">
                  <a:moveTo>
                    <a:pt x="0" y="0"/>
                  </a:moveTo>
                  <a:cubicBezTo>
                    <a:pt x="2778" y="1826"/>
                    <a:pt x="6424" y="2640"/>
                    <a:pt x="9816" y="2901"/>
                  </a:cubicBezTo>
                  <a:cubicBezTo>
                    <a:pt x="15080" y="3308"/>
                    <a:pt x="20659" y="2947"/>
                    <a:pt x="25317" y="5426"/>
                  </a:cubicBezTo>
                  <a:cubicBezTo>
                    <a:pt x="30060" y="7943"/>
                    <a:pt x="33360" y="13184"/>
                    <a:pt x="38632" y="14213"/>
                  </a:cubicBezTo>
                  <a:cubicBezTo>
                    <a:pt x="39317" y="14348"/>
                    <a:pt x="40004" y="14404"/>
                    <a:pt x="40692" y="14404"/>
                  </a:cubicBezTo>
                  <a:cubicBezTo>
                    <a:pt x="44056" y="14404"/>
                    <a:pt x="47449" y="13059"/>
                    <a:pt x="50862" y="13059"/>
                  </a:cubicBezTo>
                  <a:cubicBezTo>
                    <a:pt x="50939" y="13059"/>
                    <a:pt x="51017" y="13060"/>
                    <a:pt x="51095" y="13061"/>
                  </a:cubicBezTo>
                  <a:cubicBezTo>
                    <a:pt x="59014" y="13223"/>
                    <a:pt x="65146" y="20697"/>
                    <a:pt x="73012" y="21603"/>
                  </a:cubicBezTo>
                  <a:cubicBezTo>
                    <a:pt x="73575" y="21668"/>
                    <a:pt x="74135" y="21699"/>
                    <a:pt x="74692" y="21699"/>
                  </a:cubicBezTo>
                  <a:cubicBezTo>
                    <a:pt x="80363" y="21699"/>
                    <a:pt x="85713" y="18529"/>
                    <a:pt x="91107" y="16453"/>
                  </a:cubicBezTo>
                  <a:cubicBezTo>
                    <a:pt x="93793" y="15417"/>
                    <a:pt x="96571" y="14650"/>
                    <a:pt x="99411" y="14159"/>
                  </a:cubicBezTo>
                  <a:lnTo>
                    <a:pt x="99411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>
              <a:off x="835700" y="4750875"/>
              <a:ext cx="2484700" cy="722950"/>
            </a:xfrm>
            <a:custGeom>
              <a:rect b="b" l="l" r="r" t="t"/>
              <a:pathLst>
                <a:path extrusionOk="0" h="28918" w="99388">
                  <a:moveTo>
                    <a:pt x="13593" y="0"/>
                  </a:moveTo>
                  <a:cubicBezTo>
                    <a:pt x="9950" y="0"/>
                    <a:pt x="6103" y="2007"/>
                    <a:pt x="2436" y="2007"/>
                  </a:cubicBezTo>
                  <a:cubicBezTo>
                    <a:pt x="1614" y="2007"/>
                    <a:pt x="800" y="1906"/>
                    <a:pt x="0" y="1659"/>
                  </a:cubicBezTo>
                  <a:lnTo>
                    <a:pt x="0" y="28917"/>
                  </a:lnTo>
                  <a:lnTo>
                    <a:pt x="99388" y="28917"/>
                  </a:lnTo>
                  <a:cubicBezTo>
                    <a:pt x="95143" y="22512"/>
                    <a:pt x="87539" y="18385"/>
                    <a:pt x="79848" y="18385"/>
                  </a:cubicBezTo>
                  <a:cubicBezTo>
                    <a:pt x="78989" y="18385"/>
                    <a:pt x="78128" y="18436"/>
                    <a:pt x="77271" y="18542"/>
                  </a:cubicBezTo>
                  <a:cubicBezTo>
                    <a:pt x="74047" y="18943"/>
                    <a:pt x="70686" y="19998"/>
                    <a:pt x="67517" y="19998"/>
                  </a:cubicBezTo>
                  <a:cubicBezTo>
                    <a:pt x="65956" y="19998"/>
                    <a:pt x="64441" y="19742"/>
                    <a:pt x="63012" y="19025"/>
                  </a:cubicBezTo>
                  <a:cubicBezTo>
                    <a:pt x="58331" y="16669"/>
                    <a:pt x="56865" y="10384"/>
                    <a:pt x="52414" y="7614"/>
                  </a:cubicBezTo>
                  <a:cubicBezTo>
                    <a:pt x="50619" y="6500"/>
                    <a:pt x="48594" y="6097"/>
                    <a:pt x="46495" y="6097"/>
                  </a:cubicBezTo>
                  <a:cubicBezTo>
                    <a:pt x="43864" y="6097"/>
                    <a:pt x="41116" y="6730"/>
                    <a:pt x="38555" y="7391"/>
                  </a:cubicBezTo>
                  <a:cubicBezTo>
                    <a:pt x="35961" y="8061"/>
                    <a:pt x="33180" y="8712"/>
                    <a:pt x="30518" y="8712"/>
                  </a:cubicBezTo>
                  <a:cubicBezTo>
                    <a:pt x="28455" y="8712"/>
                    <a:pt x="26464" y="8321"/>
                    <a:pt x="24688" y="7245"/>
                  </a:cubicBezTo>
                  <a:cubicBezTo>
                    <a:pt x="21610" y="5381"/>
                    <a:pt x="19753" y="1728"/>
                    <a:pt x="16384" y="477"/>
                  </a:cubicBezTo>
                  <a:cubicBezTo>
                    <a:pt x="15472" y="136"/>
                    <a:pt x="14539" y="0"/>
                    <a:pt x="13593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>
              <a:off x="4356775" y="4221575"/>
              <a:ext cx="1071700" cy="1252250"/>
            </a:xfrm>
            <a:custGeom>
              <a:rect b="b" l="l" r="r" t="t"/>
              <a:pathLst>
                <a:path extrusionOk="0" h="50090" w="42868">
                  <a:moveTo>
                    <a:pt x="42868" y="0"/>
                  </a:moveTo>
                  <a:cubicBezTo>
                    <a:pt x="41609" y="384"/>
                    <a:pt x="40428" y="982"/>
                    <a:pt x="39376" y="1773"/>
                  </a:cubicBezTo>
                  <a:cubicBezTo>
                    <a:pt x="37013" y="3584"/>
                    <a:pt x="35455" y="6262"/>
                    <a:pt x="35048" y="9209"/>
                  </a:cubicBezTo>
                  <a:cubicBezTo>
                    <a:pt x="34710" y="11795"/>
                    <a:pt x="35278" y="14404"/>
                    <a:pt x="35301" y="17006"/>
                  </a:cubicBezTo>
                  <a:cubicBezTo>
                    <a:pt x="35332" y="19608"/>
                    <a:pt x="34649" y="22478"/>
                    <a:pt x="32508" y="23974"/>
                  </a:cubicBezTo>
                  <a:cubicBezTo>
                    <a:pt x="30520" y="25363"/>
                    <a:pt x="27727" y="25225"/>
                    <a:pt x="25785" y="26691"/>
                  </a:cubicBezTo>
                  <a:cubicBezTo>
                    <a:pt x="23736" y="28241"/>
                    <a:pt x="23245" y="31073"/>
                    <a:pt x="22969" y="33621"/>
                  </a:cubicBezTo>
                  <a:cubicBezTo>
                    <a:pt x="22685" y="36176"/>
                    <a:pt x="22340" y="38992"/>
                    <a:pt x="20436" y="40711"/>
                  </a:cubicBezTo>
                  <a:cubicBezTo>
                    <a:pt x="17912" y="42991"/>
                    <a:pt x="14021" y="42262"/>
                    <a:pt x="10644" y="42653"/>
                  </a:cubicBezTo>
                  <a:cubicBezTo>
                    <a:pt x="6669" y="43136"/>
                    <a:pt x="3101" y="45308"/>
                    <a:pt x="852" y="48616"/>
                  </a:cubicBezTo>
                  <a:cubicBezTo>
                    <a:pt x="537" y="49092"/>
                    <a:pt x="246" y="49583"/>
                    <a:pt x="0" y="50089"/>
                  </a:cubicBezTo>
                  <a:lnTo>
                    <a:pt x="42868" y="50089"/>
                  </a:lnTo>
                  <a:lnTo>
                    <a:pt x="42868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>
              <a:off x="835700" y="2883400"/>
              <a:ext cx="1101625" cy="1017600"/>
            </a:xfrm>
            <a:custGeom>
              <a:rect b="b" l="l" r="r" t="t"/>
              <a:pathLst>
                <a:path extrusionOk="0" h="40704" w="44065">
                  <a:moveTo>
                    <a:pt x="0" y="0"/>
                  </a:moveTo>
                  <a:lnTo>
                    <a:pt x="0" y="40704"/>
                  </a:lnTo>
                  <a:cubicBezTo>
                    <a:pt x="722" y="40573"/>
                    <a:pt x="1428" y="40374"/>
                    <a:pt x="2103" y="40097"/>
                  </a:cubicBezTo>
                  <a:cubicBezTo>
                    <a:pt x="5986" y="38532"/>
                    <a:pt x="8802" y="34618"/>
                    <a:pt x="9056" y="30436"/>
                  </a:cubicBezTo>
                  <a:cubicBezTo>
                    <a:pt x="9148" y="28878"/>
                    <a:pt x="8917" y="27312"/>
                    <a:pt x="8987" y="25754"/>
                  </a:cubicBezTo>
                  <a:cubicBezTo>
                    <a:pt x="9056" y="24197"/>
                    <a:pt x="9493" y="22554"/>
                    <a:pt x="10652" y="21511"/>
                  </a:cubicBezTo>
                  <a:cubicBezTo>
                    <a:pt x="12248" y="20076"/>
                    <a:pt x="14804" y="20106"/>
                    <a:pt x="16323" y="18594"/>
                  </a:cubicBezTo>
                  <a:cubicBezTo>
                    <a:pt x="17889" y="17029"/>
                    <a:pt x="17750" y="14450"/>
                    <a:pt x="18779" y="12478"/>
                  </a:cubicBezTo>
                  <a:cubicBezTo>
                    <a:pt x="20091" y="9953"/>
                    <a:pt x="23153" y="8802"/>
                    <a:pt x="26008" y="8687"/>
                  </a:cubicBezTo>
                  <a:cubicBezTo>
                    <a:pt x="26230" y="8678"/>
                    <a:pt x="26453" y="8674"/>
                    <a:pt x="26675" y="8674"/>
                  </a:cubicBezTo>
                  <a:cubicBezTo>
                    <a:pt x="29296" y="8674"/>
                    <a:pt x="31901" y="9254"/>
                    <a:pt x="34526" y="9332"/>
                  </a:cubicBezTo>
                  <a:cubicBezTo>
                    <a:pt x="34671" y="9336"/>
                    <a:pt x="34816" y="9338"/>
                    <a:pt x="34962" y="9338"/>
                  </a:cubicBezTo>
                  <a:cubicBezTo>
                    <a:pt x="37692" y="9338"/>
                    <a:pt x="40581" y="8637"/>
                    <a:pt x="42300" y="6546"/>
                  </a:cubicBezTo>
                  <a:cubicBezTo>
                    <a:pt x="43781" y="4750"/>
                    <a:pt x="44065" y="2394"/>
                    <a:pt x="43927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" name="Google Shape;112;p11"/>
          <p:cNvGrpSpPr/>
          <p:nvPr/>
        </p:nvGrpSpPr>
        <p:grpSpPr>
          <a:xfrm>
            <a:off x="18" y="-2288"/>
            <a:ext cx="9143964" cy="5148075"/>
            <a:chOff x="829750" y="2883000"/>
            <a:chExt cx="4604675" cy="2591400"/>
          </a:xfrm>
        </p:grpSpPr>
        <p:sp>
          <p:nvSpPr>
            <p:cNvPr id="113" name="Google Shape;113;p11"/>
            <p:cNvSpPr/>
            <p:nvPr/>
          </p:nvSpPr>
          <p:spPr>
            <a:xfrm>
              <a:off x="829750" y="4928125"/>
              <a:ext cx="2274050" cy="546275"/>
            </a:xfrm>
            <a:custGeom>
              <a:rect b="b" l="l" r="r" t="t"/>
              <a:pathLst>
                <a:path extrusionOk="0" h="21851" w="90962">
                  <a:moveTo>
                    <a:pt x="5445" y="0"/>
                  </a:moveTo>
                  <a:cubicBezTo>
                    <a:pt x="3602" y="0"/>
                    <a:pt x="1757" y="277"/>
                    <a:pt x="0" y="823"/>
                  </a:cubicBezTo>
                  <a:lnTo>
                    <a:pt x="0" y="21850"/>
                  </a:lnTo>
                  <a:lnTo>
                    <a:pt x="90962" y="21850"/>
                  </a:lnTo>
                  <a:cubicBezTo>
                    <a:pt x="86963" y="19197"/>
                    <a:pt x="82171" y="17707"/>
                    <a:pt x="77378" y="17707"/>
                  </a:cubicBezTo>
                  <a:cubicBezTo>
                    <a:pt x="76265" y="17707"/>
                    <a:pt x="75151" y="17787"/>
                    <a:pt x="74048" y="17952"/>
                  </a:cubicBezTo>
                  <a:cubicBezTo>
                    <a:pt x="70750" y="18445"/>
                    <a:pt x="67457" y="19625"/>
                    <a:pt x="64178" y="19625"/>
                  </a:cubicBezTo>
                  <a:cubicBezTo>
                    <a:pt x="63428" y="19625"/>
                    <a:pt x="62679" y="19563"/>
                    <a:pt x="61930" y="19418"/>
                  </a:cubicBezTo>
                  <a:cubicBezTo>
                    <a:pt x="53474" y="17775"/>
                    <a:pt x="49329" y="6395"/>
                    <a:pt x="40765" y="5451"/>
                  </a:cubicBezTo>
                  <a:cubicBezTo>
                    <a:pt x="40382" y="5408"/>
                    <a:pt x="40000" y="5389"/>
                    <a:pt x="39619" y="5389"/>
                  </a:cubicBezTo>
                  <a:cubicBezTo>
                    <a:pt x="35036" y="5389"/>
                    <a:pt x="30572" y="8221"/>
                    <a:pt x="26050" y="8221"/>
                  </a:cubicBezTo>
                  <a:cubicBezTo>
                    <a:pt x="25438" y="8221"/>
                    <a:pt x="24826" y="8170"/>
                    <a:pt x="24212" y="8052"/>
                  </a:cubicBezTo>
                  <a:cubicBezTo>
                    <a:pt x="20344" y="7308"/>
                    <a:pt x="17467" y="4161"/>
                    <a:pt x="14044" y="2212"/>
                  </a:cubicBezTo>
                  <a:cubicBezTo>
                    <a:pt x="11436" y="730"/>
                    <a:pt x="8442" y="0"/>
                    <a:pt x="54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4774250" y="4712700"/>
              <a:ext cx="660175" cy="761500"/>
            </a:xfrm>
            <a:custGeom>
              <a:rect b="b" l="l" r="r" t="t"/>
              <a:pathLst>
                <a:path extrusionOk="0" h="30460" w="26407">
                  <a:moveTo>
                    <a:pt x="26407" y="1"/>
                  </a:moveTo>
                  <a:cubicBezTo>
                    <a:pt x="23767" y="1490"/>
                    <a:pt x="21680" y="3961"/>
                    <a:pt x="20759" y="6854"/>
                  </a:cubicBezTo>
                  <a:cubicBezTo>
                    <a:pt x="19968" y="9348"/>
                    <a:pt x="20007" y="12034"/>
                    <a:pt x="19584" y="14620"/>
                  </a:cubicBezTo>
                  <a:cubicBezTo>
                    <a:pt x="19170" y="17199"/>
                    <a:pt x="18134" y="19915"/>
                    <a:pt x="15893" y="21281"/>
                  </a:cubicBezTo>
                  <a:cubicBezTo>
                    <a:pt x="13844" y="22532"/>
                    <a:pt x="11266" y="22386"/>
                    <a:pt x="8917" y="22885"/>
                  </a:cubicBezTo>
                  <a:cubicBezTo>
                    <a:pt x="4935" y="23729"/>
                    <a:pt x="1604" y="26745"/>
                    <a:pt x="0" y="30460"/>
                  </a:cubicBezTo>
                  <a:lnTo>
                    <a:pt x="26407" y="30460"/>
                  </a:lnTo>
                  <a:lnTo>
                    <a:pt x="264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829925" y="2883000"/>
              <a:ext cx="851475" cy="724275"/>
            </a:xfrm>
            <a:custGeom>
              <a:rect b="b" l="l" r="r" t="t"/>
              <a:pathLst>
                <a:path extrusionOk="0" h="28971" w="34059">
                  <a:moveTo>
                    <a:pt x="1" y="1"/>
                  </a:moveTo>
                  <a:lnTo>
                    <a:pt x="1" y="28971"/>
                  </a:lnTo>
                  <a:cubicBezTo>
                    <a:pt x="2180" y="28195"/>
                    <a:pt x="4114" y="26722"/>
                    <a:pt x="5342" y="24757"/>
                  </a:cubicBezTo>
                  <a:cubicBezTo>
                    <a:pt x="7038" y="22064"/>
                    <a:pt x="7383" y="18772"/>
                    <a:pt x="7967" y="15641"/>
                  </a:cubicBezTo>
                  <a:cubicBezTo>
                    <a:pt x="8550" y="12510"/>
                    <a:pt x="9548" y="9202"/>
                    <a:pt x="12057" y="7237"/>
                  </a:cubicBezTo>
                  <a:cubicBezTo>
                    <a:pt x="14363" y="5440"/>
                    <a:pt x="17468" y="5149"/>
                    <a:pt x="20409" y="5149"/>
                  </a:cubicBezTo>
                  <a:cubicBezTo>
                    <a:pt x="20531" y="5149"/>
                    <a:pt x="20653" y="5149"/>
                    <a:pt x="20775" y="5150"/>
                  </a:cubicBezTo>
                  <a:cubicBezTo>
                    <a:pt x="21510" y="5154"/>
                    <a:pt x="22252" y="5167"/>
                    <a:pt x="22994" y="5167"/>
                  </a:cubicBezTo>
                  <a:cubicBezTo>
                    <a:pt x="25335" y="5167"/>
                    <a:pt x="27675" y="5037"/>
                    <a:pt x="29784" y="4076"/>
                  </a:cubicBezTo>
                  <a:cubicBezTo>
                    <a:pt x="31611" y="3247"/>
                    <a:pt x="33107" y="1766"/>
                    <a:pt x="34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>
              <a:off x="3805000" y="2883000"/>
              <a:ext cx="1629425" cy="320425"/>
            </a:xfrm>
            <a:custGeom>
              <a:rect b="b" l="l" r="r" t="t"/>
              <a:pathLst>
                <a:path extrusionOk="0" h="12817" w="65177">
                  <a:moveTo>
                    <a:pt x="0" y="1"/>
                  </a:moveTo>
                  <a:cubicBezTo>
                    <a:pt x="3592" y="2111"/>
                    <a:pt x="7068" y="4444"/>
                    <a:pt x="10668" y="6539"/>
                  </a:cubicBezTo>
                  <a:cubicBezTo>
                    <a:pt x="16193" y="9754"/>
                    <a:pt x="22209" y="12471"/>
                    <a:pt x="28594" y="12786"/>
                  </a:cubicBezTo>
                  <a:cubicBezTo>
                    <a:pt x="29022" y="12807"/>
                    <a:pt x="29448" y="12817"/>
                    <a:pt x="29873" y="12817"/>
                  </a:cubicBezTo>
                  <a:cubicBezTo>
                    <a:pt x="37671" y="12817"/>
                    <a:pt x="45107" y="9387"/>
                    <a:pt x="52384" y="6447"/>
                  </a:cubicBezTo>
                  <a:cubicBezTo>
                    <a:pt x="56482" y="4789"/>
                    <a:pt x="60818" y="3262"/>
                    <a:pt x="65177" y="2556"/>
                  </a:cubicBezTo>
                  <a:lnTo>
                    <a:pt x="651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" name="Google Shape;117;p11"/>
          <p:cNvSpPr txBox="1"/>
          <p:nvPr>
            <p:ph hasCustomPrompt="1" type="title"/>
          </p:nvPr>
        </p:nvSpPr>
        <p:spPr>
          <a:xfrm>
            <a:off x="1600200" y="1405681"/>
            <a:ext cx="5943600" cy="155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8" name="Google Shape;118;p11"/>
          <p:cNvSpPr txBox="1"/>
          <p:nvPr>
            <p:ph idx="1" type="subTitle"/>
          </p:nvPr>
        </p:nvSpPr>
        <p:spPr>
          <a:xfrm>
            <a:off x="1600200" y="3326220"/>
            <a:ext cx="59436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AND_BODY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3"/>
          <p:cNvSpPr txBox="1"/>
          <p:nvPr>
            <p:ph type="title"/>
          </p:nvPr>
        </p:nvSpPr>
        <p:spPr>
          <a:xfrm>
            <a:off x="713225" y="539500"/>
            <a:ext cx="7717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22" name="Google Shape;122;p13"/>
          <p:cNvSpPr txBox="1"/>
          <p:nvPr>
            <p:ph idx="2" type="title"/>
          </p:nvPr>
        </p:nvSpPr>
        <p:spPr>
          <a:xfrm>
            <a:off x="6102175" y="1613763"/>
            <a:ext cx="2328900" cy="5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13"/>
          <p:cNvSpPr txBox="1"/>
          <p:nvPr>
            <p:ph idx="3" type="title"/>
          </p:nvPr>
        </p:nvSpPr>
        <p:spPr>
          <a:xfrm>
            <a:off x="6102175" y="2162463"/>
            <a:ext cx="23289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24" name="Google Shape;124;p13"/>
          <p:cNvSpPr txBox="1"/>
          <p:nvPr>
            <p:ph hasCustomPrompt="1" idx="4" type="title"/>
          </p:nvPr>
        </p:nvSpPr>
        <p:spPr>
          <a:xfrm>
            <a:off x="4754925" y="1613763"/>
            <a:ext cx="1188600" cy="11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/>
          <p:nvPr>
            <p:ph idx="5" type="title"/>
          </p:nvPr>
        </p:nvSpPr>
        <p:spPr>
          <a:xfrm>
            <a:off x="2060175" y="1613763"/>
            <a:ext cx="2328900" cy="5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6" name="Google Shape;126;p13"/>
          <p:cNvSpPr txBox="1"/>
          <p:nvPr>
            <p:ph idx="6" type="title"/>
          </p:nvPr>
        </p:nvSpPr>
        <p:spPr>
          <a:xfrm>
            <a:off x="2060175" y="2162463"/>
            <a:ext cx="23289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27" name="Google Shape;127;p13"/>
          <p:cNvSpPr txBox="1"/>
          <p:nvPr>
            <p:ph hasCustomPrompt="1" idx="7" type="title"/>
          </p:nvPr>
        </p:nvSpPr>
        <p:spPr>
          <a:xfrm>
            <a:off x="713225" y="1613763"/>
            <a:ext cx="1188600" cy="11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28" name="Google Shape;128;p13"/>
          <p:cNvSpPr txBox="1"/>
          <p:nvPr>
            <p:ph idx="8" type="title"/>
          </p:nvPr>
        </p:nvSpPr>
        <p:spPr>
          <a:xfrm>
            <a:off x="6102175" y="3168249"/>
            <a:ext cx="2328900" cy="5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9" name="Google Shape;129;p13"/>
          <p:cNvSpPr txBox="1"/>
          <p:nvPr>
            <p:ph idx="9" type="title"/>
          </p:nvPr>
        </p:nvSpPr>
        <p:spPr>
          <a:xfrm>
            <a:off x="6102175" y="3716949"/>
            <a:ext cx="23289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0" name="Google Shape;130;p13"/>
          <p:cNvSpPr txBox="1"/>
          <p:nvPr>
            <p:ph hasCustomPrompt="1" idx="13" type="title"/>
          </p:nvPr>
        </p:nvSpPr>
        <p:spPr>
          <a:xfrm>
            <a:off x="4751850" y="3168249"/>
            <a:ext cx="1167300" cy="11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31" name="Google Shape;131;p13"/>
          <p:cNvSpPr txBox="1"/>
          <p:nvPr>
            <p:ph idx="14" type="title"/>
          </p:nvPr>
        </p:nvSpPr>
        <p:spPr>
          <a:xfrm>
            <a:off x="2066400" y="3168249"/>
            <a:ext cx="2328900" cy="5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2" name="Google Shape;132;p13"/>
          <p:cNvSpPr txBox="1"/>
          <p:nvPr>
            <p:ph idx="15" type="title"/>
          </p:nvPr>
        </p:nvSpPr>
        <p:spPr>
          <a:xfrm>
            <a:off x="2066400" y="3716949"/>
            <a:ext cx="23289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b="0" sz="14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3" name="Google Shape;133;p13"/>
          <p:cNvSpPr txBox="1"/>
          <p:nvPr>
            <p:ph hasCustomPrompt="1" idx="16" type="title"/>
          </p:nvPr>
        </p:nvSpPr>
        <p:spPr>
          <a:xfrm>
            <a:off x="716075" y="3168249"/>
            <a:ext cx="1167300" cy="11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t>xx%</a:t>
            </a:r>
          </a:p>
        </p:txBody>
      </p:sp>
      <p:grpSp>
        <p:nvGrpSpPr>
          <p:cNvPr id="134" name="Google Shape;134;p13"/>
          <p:cNvGrpSpPr/>
          <p:nvPr/>
        </p:nvGrpSpPr>
        <p:grpSpPr>
          <a:xfrm>
            <a:off x="3539" y="53"/>
            <a:ext cx="9144215" cy="5143573"/>
            <a:chOff x="835700" y="2883400"/>
            <a:chExt cx="4592775" cy="2590438"/>
          </a:xfrm>
        </p:grpSpPr>
        <p:sp>
          <p:nvSpPr>
            <p:cNvPr id="135" name="Google Shape;135;p13"/>
            <p:cNvSpPr/>
            <p:nvPr/>
          </p:nvSpPr>
          <p:spPr>
            <a:xfrm>
              <a:off x="2943200" y="2883400"/>
              <a:ext cx="2485275" cy="542475"/>
            </a:xfrm>
            <a:custGeom>
              <a:rect b="b" l="l" r="r" t="t"/>
              <a:pathLst>
                <a:path extrusionOk="0" h="21699" w="99411">
                  <a:moveTo>
                    <a:pt x="0" y="0"/>
                  </a:moveTo>
                  <a:cubicBezTo>
                    <a:pt x="2778" y="1826"/>
                    <a:pt x="6424" y="2640"/>
                    <a:pt x="9816" y="2901"/>
                  </a:cubicBezTo>
                  <a:cubicBezTo>
                    <a:pt x="15080" y="3308"/>
                    <a:pt x="20659" y="2947"/>
                    <a:pt x="25317" y="5426"/>
                  </a:cubicBezTo>
                  <a:cubicBezTo>
                    <a:pt x="30060" y="7943"/>
                    <a:pt x="33360" y="13184"/>
                    <a:pt x="38632" y="14213"/>
                  </a:cubicBezTo>
                  <a:cubicBezTo>
                    <a:pt x="39317" y="14348"/>
                    <a:pt x="40004" y="14404"/>
                    <a:pt x="40692" y="14404"/>
                  </a:cubicBezTo>
                  <a:cubicBezTo>
                    <a:pt x="44056" y="14404"/>
                    <a:pt x="47449" y="13059"/>
                    <a:pt x="50862" y="13059"/>
                  </a:cubicBezTo>
                  <a:cubicBezTo>
                    <a:pt x="50939" y="13059"/>
                    <a:pt x="51017" y="13060"/>
                    <a:pt x="51095" y="13061"/>
                  </a:cubicBezTo>
                  <a:cubicBezTo>
                    <a:pt x="59014" y="13223"/>
                    <a:pt x="65146" y="20697"/>
                    <a:pt x="73012" y="21603"/>
                  </a:cubicBezTo>
                  <a:cubicBezTo>
                    <a:pt x="73575" y="21668"/>
                    <a:pt x="74135" y="21699"/>
                    <a:pt x="74692" y="21699"/>
                  </a:cubicBezTo>
                  <a:cubicBezTo>
                    <a:pt x="80363" y="21699"/>
                    <a:pt x="85713" y="18529"/>
                    <a:pt x="91107" y="16453"/>
                  </a:cubicBezTo>
                  <a:cubicBezTo>
                    <a:pt x="93793" y="15417"/>
                    <a:pt x="96571" y="14650"/>
                    <a:pt x="99411" y="14159"/>
                  </a:cubicBezTo>
                  <a:lnTo>
                    <a:pt x="99411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835703" y="5022500"/>
              <a:ext cx="1551198" cy="451338"/>
            </a:xfrm>
            <a:custGeom>
              <a:rect b="b" l="l" r="r" t="t"/>
              <a:pathLst>
                <a:path extrusionOk="0" h="28918" w="99388">
                  <a:moveTo>
                    <a:pt x="13593" y="0"/>
                  </a:moveTo>
                  <a:cubicBezTo>
                    <a:pt x="9950" y="0"/>
                    <a:pt x="6103" y="2007"/>
                    <a:pt x="2436" y="2007"/>
                  </a:cubicBezTo>
                  <a:cubicBezTo>
                    <a:pt x="1614" y="2007"/>
                    <a:pt x="800" y="1906"/>
                    <a:pt x="0" y="1659"/>
                  </a:cubicBezTo>
                  <a:lnTo>
                    <a:pt x="0" y="28917"/>
                  </a:lnTo>
                  <a:lnTo>
                    <a:pt x="99388" y="28917"/>
                  </a:lnTo>
                  <a:cubicBezTo>
                    <a:pt x="95143" y="22512"/>
                    <a:pt x="87539" y="18385"/>
                    <a:pt x="79848" y="18385"/>
                  </a:cubicBezTo>
                  <a:cubicBezTo>
                    <a:pt x="78989" y="18385"/>
                    <a:pt x="78128" y="18436"/>
                    <a:pt x="77271" y="18542"/>
                  </a:cubicBezTo>
                  <a:cubicBezTo>
                    <a:pt x="74047" y="18943"/>
                    <a:pt x="70686" y="19998"/>
                    <a:pt x="67517" y="19998"/>
                  </a:cubicBezTo>
                  <a:cubicBezTo>
                    <a:pt x="65956" y="19998"/>
                    <a:pt x="64441" y="19742"/>
                    <a:pt x="63012" y="19025"/>
                  </a:cubicBezTo>
                  <a:cubicBezTo>
                    <a:pt x="58331" y="16669"/>
                    <a:pt x="56865" y="10384"/>
                    <a:pt x="52414" y="7614"/>
                  </a:cubicBezTo>
                  <a:cubicBezTo>
                    <a:pt x="50619" y="6500"/>
                    <a:pt x="48594" y="6097"/>
                    <a:pt x="46495" y="6097"/>
                  </a:cubicBezTo>
                  <a:cubicBezTo>
                    <a:pt x="43864" y="6097"/>
                    <a:pt x="41116" y="6730"/>
                    <a:pt x="38555" y="7391"/>
                  </a:cubicBezTo>
                  <a:cubicBezTo>
                    <a:pt x="35961" y="8061"/>
                    <a:pt x="33180" y="8712"/>
                    <a:pt x="30518" y="8712"/>
                  </a:cubicBezTo>
                  <a:cubicBezTo>
                    <a:pt x="28455" y="8712"/>
                    <a:pt x="26464" y="8321"/>
                    <a:pt x="24688" y="7245"/>
                  </a:cubicBezTo>
                  <a:cubicBezTo>
                    <a:pt x="21610" y="5381"/>
                    <a:pt x="19753" y="1728"/>
                    <a:pt x="16384" y="477"/>
                  </a:cubicBezTo>
                  <a:cubicBezTo>
                    <a:pt x="15472" y="136"/>
                    <a:pt x="14539" y="0"/>
                    <a:pt x="13593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4356775" y="4221575"/>
              <a:ext cx="1071700" cy="1252250"/>
            </a:xfrm>
            <a:custGeom>
              <a:rect b="b" l="l" r="r" t="t"/>
              <a:pathLst>
                <a:path extrusionOk="0" h="50090" w="42868">
                  <a:moveTo>
                    <a:pt x="42868" y="0"/>
                  </a:moveTo>
                  <a:cubicBezTo>
                    <a:pt x="41609" y="384"/>
                    <a:pt x="40428" y="982"/>
                    <a:pt x="39376" y="1773"/>
                  </a:cubicBezTo>
                  <a:cubicBezTo>
                    <a:pt x="37013" y="3584"/>
                    <a:pt x="35455" y="6262"/>
                    <a:pt x="35048" y="9209"/>
                  </a:cubicBezTo>
                  <a:cubicBezTo>
                    <a:pt x="34710" y="11795"/>
                    <a:pt x="35278" y="14404"/>
                    <a:pt x="35301" y="17006"/>
                  </a:cubicBezTo>
                  <a:cubicBezTo>
                    <a:pt x="35332" y="19608"/>
                    <a:pt x="34649" y="22478"/>
                    <a:pt x="32508" y="23974"/>
                  </a:cubicBezTo>
                  <a:cubicBezTo>
                    <a:pt x="30520" y="25363"/>
                    <a:pt x="27727" y="25225"/>
                    <a:pt x="25785" y="26691"/>
                  </a:cubicBezTo>
                  <a:cubicBezTo>
                    <a:pt x="23736" y="28241"/>
                    <a:pt x="23245" y="31073"/>
                    <a:pt x="22969" y="33621"/>
                  </a:cubicBezTo>
                  <a:cubicBezTo>
                    <a:pt x="22685" y="36176"/>
                    <a:pt x="22340" y="38992"/>
                    <a:pt x="20436" y="40711"/>
                  </a:cubicBezTo>
                  <a:cubicBezTo>
                    <a:pt x="17912" y="42991"/>
                    <a:pt x="14021" y="42262"/>
                    <a:pt x="10644" y="42653"/>
                  </a:cubicBezTo>
                  <a:cubicBezTo>
                    <a:pt x="6669" y="43136"/>
                    <a:pt x="3101" y="45308"/>
                    <a:pt x="852" y="48616"/>
                  </a:cubicBezTo>
                  <a:cubicBezTo>
                    <a:pt x="537" y="49092"/>
                    <a:pt x="246" y="49583"/>
                    <a:pt x="0" y="50089"/>
                  </a:cubicBezTo>
                  <a:lnTo>
                    <a:pt x="42868" y="50089"/>
                  </a:lnTo>
                  <a:lnTo>
                    <a:pt x="42868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835700" y="2883400"/>
              <a:ext cx="1101625" cy="1017600"/>
            </a:xfrm>
            <a:custGeom>
              <a:rect b="b" l="l" r="r" t="t"/>
              <a:pathLst>
                <a:path extrusionOk="0" h="40704" w="44065">
                  <a:moveTo>
                    <a:pt x="0" y="0"/>
                  </a:moveTo>
                  <a:lnTo>
                    <a:pt x="0" y="40704"/>
                  </a:lnTo>
                  <a:cubicBezTo>
                    <a:pt x="722" y="40573"/>
                    <a:pt x="1428" y="40374"/>
                    <a:pt x="2103" y="40097"/>
                  </a:cubicBezTo>
                  <a:cubicBezTo>
                    <a:pt x="5986" y="38532"/>
                    <a:pt x="8802" y="34618"/>
                    <a:pt x="9056" y="30436"/>
                  </a:cubicBezTo>
                  <a:cubicBezTo>
                    <a:pt x="9148" y="28878"/>
                    <a:pt x="8917" y="27312"/>
                    <a:pt x="8987" y="25754"/>
                  </a:cubicBezTo>
                  <a:cubicBezTo>
                    <a:pt x="9056" y="24197"/>
                    <a:pt x="9493" y="22554"/>
                    <a:pt x="10652" y="21511"/>
                  </a:cubicBezTo>
                  <a:cubicBezTo>
                    <a:pt x="12248" y="20076"/>
                    <a:pt x="14804" y="20106"/>
                    <a:pt x="16323" y="18594"/>
                  </a:cubicBezTo>
                  <a:cubicBezTo>
                    <a:pt x="17889" y="17029"/>
                    <a:pt x="17750" y="14450"/>
                    <a:pt x="18779" y="12478"/>
                  </a:cubicBezTo>
                  <a:cubicBezTo>
                    <a:pt x="20091" y="9953"/>
                    <a:pt x="23153" y="8802"/>
                    <a:pt x="26008" y="8687"/>
                  </a:cubicBezTo>
                  <a:cubicBezTo>
                    <a:pt x="26230" y="8678"/>
                    <a:pt x="26453" y="8674"/>
                    <a:pt x="26675" y="8674"/>
                  </a:cubicBezTo>
                  <a:cubicBezTo>
                    <a:pt x="29296" y="8674"/>
                    <a:pt x="31901" y="9254"/>
                    <a:pt x="34526" y="9332"/>
                  </a:cubicBezTo>
                  <a:cubicBezTo>
                    <a:pt x="34671" y="9336"/>
                    <a:pt x="34816" y="9338"/>
                    <a:pt x="34962" y="9338"/>
                  </a:cubicBezTo>
                  <a:cubicBezTo>
                    <a:pt x="37692" y="9338"/>
                    <a:pt x="40581" y="8637"/>
                    <a:pt x="42300" y="6546"/>
                  </a:cubicBezTo>
                  <a:cubicBezTo>
                    <a:pt x="43781" y="4750"/>
                    <a:pt x="44065" y="2394"/>
                    <a:pt x="43927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" name="Google Shape;139;p13"/>
          <p:cNvGrpSpPr/>
          <p:nvPr/>
        </p:nvGrpSpPr>
        <p:grpSpPr>
          <a:xfrm>
            <a:off x="0" y="1"/>
            <a:ext cx="9147750" cy="5143515"/>
            <a:chOff x="0" y="1"/>
            <a:chExt cx="9147750" cy="5143515"/>
          </a:xfrm>
        </p:grpSpPr>
        <p:grpSp>
          <p:nvGrpSpPr>
            <p:cNvPr id="140" name="Google Shape;140;p13"/>
            <p:cNvGrpSpPr/>
            <p:nvPr/>
          </p:nvGrpSpPr>
          <p:grpSpPr>
            <a:xfrm>
              <a:off x="0" y="1"/>
              <a:ext cx="9144027" cy="5143515"/>
              <a:chOff x="823425" y="238125"/>
              <a:chExt cx="4604475" cy="2590800"/>
            </a:xfrm>
          </p:grpSpPr>
          <p:sp>
            <p:nvSpPr>
              <p:cNvPr id="141" name="Google Shape;141;p13"/>
              <p:cNvSpPr/>
              <p:nvPr/>
            </p:nvSpPr>
            <p:spPr>
              <a:xfrm>
                <a:off x="4709975" y="1755100"/>
                <a:ext cx="717925" cy="1073825"/>
              </a:xfrm>
              <a:custGeom>
                <a:rect b="b" l="l" r="r" t="t"/>
                <a:pathLst>
                  <a:path extrusionOk="0" h="42953" w="28717">
                    <a:moveTo>
                      <a:pt x="28717" y="0"/>
                    </a:moveTo>
                    <a:cubicBezTo>
                      <a:pt x="25647" y="5180"/>
                      <a:pt x="22777" y="10652"/>
                      <a:pt x="23138" y="16592"/>
                    </a:cubicBezTo>
                    <a:cubicBezTo>
                      <a:pt x="23337" y="19953"/>
                      <a:pt x="24580" y="23146"/>
                      <a:pt x="25064" y="26469"/>
                    </a:cubicBezTo>
                    <a:cubicBezTo>
                      <a:pt x="25555" y="29791"/>
                      <a:pt x="25102" y="33598"/>
                      <a:pt x="22608" y="35785"/>
                    </a:cubicBezTo>
                    <a:cubicBezTo>
                      <a:pt x="20466" y="37666"/>
                      <a:pt x="17640" y="37799"/>
                      <a:pt x="14723" y="37799"/>
                    </a:cubicBezTo>
                    <a:cubicBezTo>
                      <a:pt x="14239" y="37799"/>
                      <a:pt x="13752" y="37796"/>
                      <a:pt x="13265" y="37796"/>
                    </a:cubicBezTo>
                    <a:cubicBezTo>
                      <a:pt x="11791" y="37796"/>
                      <a:pt x="10320" y="37830"/>
                      <a:pt x="8925" y="38103"/>
                    </a:cubicBezTo>
                    <a:cubicBezTo>
                      <a:pt x="5564" y="38755"/>
                      <a:pt x="2755" y="40781"/>
                      <a:pt x="0" y="42953"/>
                    </a:cubicBezTo>
                    <a:lnTo>
                      <a:pt x="28717" y="42953"/>
                    </a:lnTo>
                    <a:lnTo>
                      <a:pt x="2871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13"/>
              <p:cNvSpPr/>
              <p:nvPr/>
            </p:nvSpPr>
            <p:spPr>
              <a:xfrm>
                <a:off x="823425" y="238125"/>
                <a:ext cx="551200" cy="280875"/>
              </a:xfrm>
              <a:custGeom>
                <a:rect b="b" l="l" r="r" t="t"/>
                <a:pathLst>
                  <a:path extrusionOk="0" h="11235" w="22048">
                    <a:moveTo>
                      <a:pt x="0" y="0"/>
                    </a:moveTo>
                    <a:lnTo>
                      <a:pt x="0" y="11235"/>
                    </a:lnTo>
                    <a:cubicBezTo>
                      <a:pt x="1197" y="10337"/>
                      <a:pt x="2486" y="9577"/>
                      <a:pt x="3852" y="8963"/>
                    </a:cubicBezTo>
                    <a:cubicBezTo>
                      <a:pt x="8334" y="6907"/>
                      <a:pt x="13253" y="5825"/>
                      <a:pt x="17497" y="3292"/>
                    </a:cubicBezTo>
                    <a:cubicBezTo>
                      <a:pt x="19109" y="2333"/>
                      <a:pt x="20590" y="1182"/>
                      <a:pt x="220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3" name="Google Shape;143;p13"/>
            <p:cNvSpPr/>
            <p:nvPr/>
          </p:nvSpPr>
          <p:spPr>
            <a:xfrm flipH="1">
              <a:off x="7096850" y="1"/>
              <a:ext cx="2050901" cy="570972"/>
            </a:xfrm>
            <a:custGeom>
              <a:rect b="b" l="l" r="r" t="t"/>
              <a:pathLst>
                <a:path extrusionOk="0" h="8467" w="30413">
                  <a:moveTo>
                    <a:pt x="0" y="0"/>
                  </a:moveTo>
                  <a:lnTo>
                    <a:pt x="0" y="7774"/>
                  </a:lnTo>
                  <a:cubicBezTo>
                    <a:pt x="909" y="8230"/>
                    <a:pt x="1936" y="8466"/>
                    <a:pt x="2959" y="8466"/>
                  </a:cubicBezTo>
                  <a:cubicBezTo>
                    <a:pt x="4259" y="8466"/>
                    <a:pt x="5553" y="8085"/>
                    <a:pt x="6592" y="7291"/>
                  </a:cubicBezTo>
                  <a:cubicBezTo>
                    <a:pt x="7904" y="6285"/>
                    <a:pt x="8787" y="4766"/>
                    <a:pt x="10176" y="3876"/>
                  </a:cubicBezTo>
                  <a:cubicBezTo>
                    <a:pt x="11263" y="3175"/>
                    <a:pt x="12556" y="2927"/>
                    <a:pt x="13864" y="2927"/>
                  </a:cubicBezTo>
                  <a:cubicBezTo>
                    <a:pt x="14477" y="2927"/>
                    <a:pt x="15094" y="2982"/>
                    <a:pt x="15694" y="3070"/>
                  </a:cubicBezTo>
                  <a:cubicBezTo>
                    <a:pt x="17566" y="3338"/>
                    <a:pt x="19408" y="3906"/>
                    <a:pt x="21303" y="3991"/>
                  </a:cubicBezTo>
                  <a:cubicBezTo>
                    <a:pt x="21464" y="3998"/>
                    <a:pt x="21624" y="4002"/>
                    <a:pt x="21784" y="4002"/>
                  </a:cubicBezTo>
                  <a:cubicBezTo>
                    <a:pt x="25051" y="4002"/>
                    <a:pt x="28262" y="2451"/>
                    <a:pt x="304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14"/>
          <p:cNvGrpSpPr/>
          <p:nvPr/>
        </p:nvGrpSpPr>
        <p:grpSpPr>
          <a:xfrm>
            <a:off x="-108" y="-2226"/>
            <a:ext cx="9144328" cy="5147952"/>
            <a:chOff x="-108" y="-2226"/>
            <a:chExt cx="9144328" cy="5147952"/>
          </a:xfrm>
        </p:grpSpPr>
        <p:sp>
          <p:nvSpPr>
            <p:cNvPr id="146" name="Google Shape;146;p14"/>
            <p:cNvSpPr/>
            <p:nvPr/>
          </p:nvSpPr>
          <p:spPr>
            <a:xfrm>
              <a:off x="4754976" y="-2225"/>
              <a:ext cx="4389244" cy="956275"/>
            </a:xfrm>
            <a:custGeom>
              <a:rect b="b" l="l" r="r" t="t"/>
              <a:pathLst>
                <a:path extrusionOk="0" h="21699" w="99411">
                  <a:moveTo>
                    <a:pt x="0" y="0"/>
                  </a:moveTo>
                  <a:cubicBezTo>
                    <a:pt x="2778" y="1826"/>
                    <a:pt x="6424" y="2640"/>
                    <a:pt x="9816" y="2901"/>
                  </a:cubicBezTo>
                  <a:cubicBezTo>
                    <a:pt x="15080" y="3308"/>
                    <a:pt x="20659" y="2947"/>
                    <a:pt x="25317" y="5426"/>
                  </a:cubicBezTo>
                  <a:cubicBezTo>
                    <a:pt x="30060" y="7943"/>
                    <a:pt x="33360" y="13184"/>
                    <a:pt x="38632" y="14213"/>
                  </a:cubicBezTo>
                  <a:cubicBezTo>
                    <a:pt x="39317" y="14348"/>
                    <a:pt x="40004" y="14404"/>
                    <a:pt x="40692" y="14404"/>
                  </a:cubicBezTo>
                  <a:cubicBezTo>
                    <a:pt x="44056" y="14404"/>
                    <a:pt x="47449" y="13059"/>
                    <a:pt x="50862" y="13059"/>
                  </a:cubicBezTo>
                  <a:cubicBezTo>
                    <a:pt x="50939" y="13059"/>
                    <a:pt x="51017" y="13060"/>
                    <a:pt x="51095" y="13061"/>
                  </a:cubicBezTo>
                  <a:cubicBezTo>
                    <a:pt x="59014" y="13223"/>
                    <a:pt x="65146" y="20697"/>
                    <a:pt x="73012" y="21603"/>
                  </a:cubicBezTo>
                  <a:cubicBezTo>
                    <a:pt x="73575" y="21668"/>
                    <a:pt x="74135" y="21699"/>
                    <a:pt x="74692" y="21699"/>
                  </a:cubicBezTo>
                  <a:cubicBezTo>
                    <a:pt x="80363" y="21699"/>
                    <a:pt x="85713" y="18529"/>
                    <a:pt x="91107" y="16453"/>
                  </a:cubicBezTo>
                  <a:cubicBezTo>
                    <a:pt x="93793" y="15417"/>
                    <a:pt x="96571" y="14650"/>
                    <a:pt x="99411" y="14159"/>
                  </a:cubicBezTo>
                  <a:lnTo>
                    <a:pt x="99411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-108" y="3709007"/>
              <a:ext cx="4947038" cy="1436719"/>
            </a:xfrm>
            <a:custGeom>
              <a:rect b="b" l="l" r="r" t="t"/>
              <a:pathLst>
                <a:path extrusionOk="0" h="28918" w="99388">
                  <a:moveTo>
                    <a:pt x="13593" y="0"/>
                  </a:moveTo>
                  <a:cubicBezTo>
                    <a:pt x="9950" y="0"/>
                    <a:pt x="6103" y="2007"/>
                    <a:pt x="2436" y="2007"/>
                  </a:cubicBezTo>
                  <a:cubicBezTo>
                    <a:pt x="1614" y="2007"/>
                    <a:pt x="800" y="1906"/>
                    <a:pt x="0" y="1659"/>
                  </a:cubicBezTo>
                  <a:lnTo>
                    <a:pt x="0" y="28917"/>
                  </a:lnTo>
                  <a:lnTo>
                    <a:pt x="99388" y="28917"/>
                  </a:lnTo>
                  <a:cubicBezTo>
                    <a:pt x="95143" y="22512"/>
                    <a:pt x="87539" y="18385"/>
                    <a:pt x="79848" y="18385"/>
                  </a:cubicBezTo>
                  <a:cubicBezTo>
                    <a:pt x="78989" y="18385"/>
                    <a:pt x="78128" y="18436"/>
                    <a:pt x="77271" y="18542"/>
                  </a:cubicBezTo>
                  <a:cubicBezTo>
                    <a:pt x="74047" y="18943"/>
                    <a:pt x="70686" y="19998"/>
                    <a:pt x="67517" y="19998"/>
                  </a:cubicBezTo>
                  <a:cubicBezTo>
                    <a:pt x="65956" y="19998"/>
                    <a:pt x="64441" y="19742"/>
                    <a:pt x="63012" y="19025"/>
                  </a:cubicBezTo>
                  <a:cubicBezTo>
                    <a:pt x="58331" y="16669"/>
                    <a:pt x="56865" y="10384"/>
                    <a:pt x="52414" y="7614"/>
                  </a:cubicBezTo>
                  <a:cubicBezTo>
                    <a:pt x="50619" y="6500"/>
                    <a:pt x="48594" y="6097"/>
                    <a:pt x="46495" y="6097"/>
                  </a:cubicBezTo>
                  <a:cubicBezTo>
                    <a:pt x="43864" y="6097"/>
                    <a:pt x="41116" y="6730"/>
                    <a:pt x="38555" y="7391"/>
                  </a:cubicBezTo>
                  <a:cubicBezTo>
                    <a:pt x="35961" y="8061"/>
                    <a:pt x="33180" y="8712"/>
                    <a:pt x="30518" y="8712"/>
                  </a:cubicBezTo>
                  <a:cubicBezTo>
                    <a:pt x="28455" y="8712"/>
                    <a:pt x="26464" y="8321"/>
                    <a:pt x="24688" y="7245"/>
                  </a:cubicBezTo>
                  <a:cubicBezTo>
                    <a:pt x="21610" y="5381"/>
                    <a:pt x="19753" y="1728"/>
                    <a:pt x="16384" y="477"/>
                  </a:cubicBezTo>
                  <a:cubicBezTo>
                    <a:pt x="15472" y="136"/>
                    <a:pt x="14539" y="0"/>
                    <a:pt x="13593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7453226" y="3173652"/>
              <a:ext cx="1690928" cy="1972043"/>
            </a:xfrm>
            <a:custGeom>
              <a:rect b="b" l="l" r="r" t="t"/>
              <a:pathLst>
                <a:path extrusionOk="0" h="50090" w="42868">
                  <a:moveTo>
                    <a:pt x="42868" y="0"/>
                  </a:moveTo>
                  <a:cubicBezTo>
                    <a:pt x="41609" y="384"/>
                    <a:pt x="40428" y="982"/>
                    <a:pt x="39376" y="1773"/>
                  </a:cubicBezTo>
                  <a:cubicBezTo>
                    <a:pt x="37013" y="3584"/>
                    <a:pt x="35455" y="6262"/>
                    <a:pt x="35048" y="9209"/>
                  </a:cubicBezTo>
                  <a:cubicBezTo>
                    <a:pt x="34710" y="11795"/>
                    <a:pt x="35278" y="14404"/>
                    <a:pt x="35301" y="17006"/>
                  </a:cubicBezTo>
                  <a:cubicBezTo>
                    <a:pt x="35332" y="19608"/>
                    <a:pt x="34649" y="22478"/>
                    <a:pt x="32508" y="23974"/>
                  </a:cubicBezTo>
                  <a:cubicBezTo>
                    <a:pt x="30520" y="25363"/>
                    <a:pt x="27727" y="25225"/>
                    <a:pt x="25785" y="26691"/>
                  </a:cubicBezTo>
                  <a:cubicBezTo>
                    <a:pt x="23736" y="28241"/>
                    <a:pt x="23245" y="31073"/>
                    <a:pt x="22969" y="33621"/>
                  </a:cubicBezTo>
                  <a:cubicBezTo>
                    <a:pt x="22685" y="36176"/>
                    <a:pt x="22340" y="38992"/>
                    <a:pt x="20436" y="40711"/>
                  </a:cubicBezTo>
                  <a:cubicBezTo>
                    <a:pt x="17912" y="42991"/>
                    <a:pt x="14021" y="42262"/>
                    <a:pt x="10644" y="42653"/>
                  </a:cubicBezTo>
                  <a:cubicBezTo>
                    <a:pt x="6669" y="43136"/>
                    <a:pt x="3101" y="45308"/>
                    <a:pt x="852" y="48616"/>
                  </a:cubicBezTo>
                  <a:cubicBezTo>
                    <a:pt x="537" y="49092"/>
                    <a:pt x="246" y="49583"/>
                    <a:pt x="0" y="50089"/>
                  </a:cubicBezTo>
                  <a:lnTo>
                    <a:pt x="42868" y="50089"/>
                  </a:lnTo>
                  <a:lnTo>
                    <a:pt x="42868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4"/>
            <p:cNvSpPr/>
            <p:nvPr/>
          </p:nvSpPr>
          <p:spPr>
            <a:xfrm>
              <a:off x="-108" y="-2226"/>
              <a:ext cx="2193335" cy="2022276"/>
            </a:xfrm>
            <a:custGeom>
              <a:rect b="b" l="l" r="r" t="t"/>
              <a:pathLst>
                <a:path extrusionOk="0" h="40704" w="44065">
                  <a:moveTo>
                    <a:pt x="0" y="0"/>
                  </a:moveTo>
                  <a:lnTo>
                    <a:pt x="0" y="40704"/>
                  </a:lnTo>
                  <a:cubicBezTo>
                    <a:pt x="722" y="40573"/>
                    <a:pt x="1428" y="40374"/>
                    <a:pt x="2103" y="40097"/>
                  </a:cubicBezTo>
                  <a:cubicBezTo>
                    <a:pt x="5986" y="38532"/>
                    <a:pt x="8802" y="34618"/>
                    <a:pt x="9056" y="30436"/>
                  </a:cubicBezTo>
                  <a:cubicBezTo>
                    <a:pt x="9148" y="28878"/>
                    <a:pt x="8917" y="27312"/>
                    <a:pt x="8987" y="25754"/>
                  </a:cubicBezTo>
                  <a:cubicBezTo>
                    <a:pt x="9056" y="24197"/>
                    <a:pt x="9493" y="22554"/>
                    <a:pt x="10652" y="21511"/>
                  </a:cubicBezTo>
                  <a:cubicBezTo>
                    <a:pt x="12248" y="20076"/>
                    <a:pt x="14804" y="20106"/>
                    <a:pt x="16323" y="18594"/>
                  </a:cubicBezTo>
                  <a:cubicBezTo>
                    <a:pt x="17889" y="17029"/>
                    <a:pt x="17750" y="14450"/>
                    <a:pt x="18779" y="12478"/>
                  </a:cubicBezTo>
                  <a:cubicBezTo>
                    <a:pt x="20091" y="9953"/>
                    <a:pt x="23153" y="8802"/>
                    <a:pt x="26008" y="8687"/>
                  </a:cubicBezTo>
                  <a:cubicBezTo>
                    <a:pt x="26230" y="8678"/>
                    <a:pt x="26453" y="8674"/>
                    <a:pt x="26675" y="8674"/>
                  </a:cubicBezTo>
                  <a:cubicBezTo>
                    <a:pt x="29296" y="8674"/>
                    <a:pt x="31901" y="9254"/>
                    <a:pt x="34526" y="9332"/>
                  </a:cubicBezTo>
                  <a:cubicBezTo>
                    <a:pt x="34671" y="9336"/>
                    <a:pt x="34816" y="9338"/>
                    <a:pt x="34962" y="9338"/>
                  </a:cubicBezTo>
                  <a:cubicBezTo>
                    <a:pt x="37692" y="9338"/>
                    <a:pt x="40581" y="8637"/>
                    <a:pt x="42300" y="6546"/>
                  </a:cubicBezTo>
                  <a:cubicBezTo>
                    <a:pt x="43781" y="4750"/>
                    <a:pt x="44065" y="2394"/>
                    <a:pt x="43927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" name="Google Shape;150;p14"/>
          <p:cNvGrpSpPr/>
          <p:nvPr/>
        </p:nvGrpSpPr>
        <p:grpSpPr>
          <a:xfrm>
            <a:off x="14" y="-197"/>
            <a:ext cx="9143965" cy="5143788"/>
            <a:chOff x="14" y="-197"/>
            <a:chExt cx="9143965" cy="5143788"/>
          </a:xfrm>
        </p:grpSpPr>
        <p:sp>
          <p:nvSpPr>
            <p:cNvPr id="151" name="Google Shape;151;p14"/>
            <p:cNvSpPr/>
            <p:nvPr/>
          </p:nvSpPr>
          <p:spPr>
            <a:xfrm>
              <a:off x="14" y="4059225"/>
              <a:ext cx="4515808" cy="1084247"/>
            </a:xfrm>
            <a:custGeom>
              <a:rect b="b" l="l" r="r" t="t"/>
              <a:pathLst>
                <a:path extrusionOk="0" h="21851" w="90962">
                  <a:moveTo>
                    <a:pt x="5445" y="0"/>
                  </a:moveTo>
                  <a:cubicBezTo>
                    <a:pt x="3602" y="0"/>
                    <a:pt x="1757" y="277"/>
                    <a:pt x="0" y="823"/>
                  </a:cubicBezTo>
                  <a:lnTo>
                    <a:pt x="0" y="21850"/>
                  </a:lnTo>
                  <a:lnTo>
                    <a:pt x="90962" y="21850"/>
                  </a:lnTo>
                  <a:cubicBezTo>
                    <a:pt x="86963" y="19197"/>
                    <a:pt x="82171" y="17707"/>
                    <a:pt x="77378" y="17707"/>
                  </a:cubicBezTo>
                  <a:cubicBezTo>
                    <a:pt x="76265" y="17707"/>
                    <a:pt x="75151" y="17787"/>
                    <a:pt x="74048" y="17952"/>
                  </a:cubicBezTo>
                  <a:cubicBezTo>
                    <a:pt x="70750" y="18445"/>
                    <a:pt x="67457" y="19625"/>
                    <a:pt x="64178" y="19625"/>
                  </a:cubicBezTo>
                  <a:cubicBezTo>
                    <a:pt x="63428" y="19625"/>
                    <a:pt x="62679" y="19563"/>
                    <a:pt x="61930" y="19418"/>
                  </a:cubicBezTo>
                  <a:cubicBezTo>
                    <a:pt x="53474" y="17775"/>
                    <a:pt x="49329" y="6395"/>
                    <a:pt x="40765" y="5451"/>
                  </a:cubicBezTo>
                  <a:cubicBezTo>
                    <a:pt x="40382" y="5408"/>
                    <a:pt x="40000" y="5389"/>
                    <a:pt x="39619" y="5389"/>
                  </a:cubicBezTo>
                  <a:cubicBezTo>
                    <a:pt x="35036" y="5389"/>
                    <a:pt x="30572" y="8221"/>
                    <a:pt x="26050" y="8221"/>
                  </a:cubicBezTo>
                  <a:cubicBezTo>
                    <a:pt x="25438" y="8221"/>
                    <a:pt x="24826" y="8170"/>
                    <a:pt x="24212" y="8052"/>
                  </a:cubicBezTo>
                  <a:cubicBezTo>
                    <a:pt x="20344" y="7308"/>
                    <a:pt x="17467" y="4161"/>
                    <a:pt x="14044" y="2212"/>
                  </a:cubicBezTo>
                  <a:cubicBezTo>
                    <a:pt x="11436" y="730"/>
                    <a:pt x="8442" y="0"/>
                    <a:pt x="54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4"/>
            <p:cNvSpPr/>
            <p:nvPr/>
          </p:nvSpPr>
          <p:spPr>
            <a:xfrm>
              <a:off x="8105128" y="3945905"/>
              <a:ext cx="1038851" cy="1197687"/>
            </a:xfrm>
            <a:custGeom>
              <a:rect b="b" l="l" r="r" t="t"/>
              <a:pathLst>
                <a:path extrusionOk="0" h="30460" w="26407">
                  <a:moveTo>
                    <a:pt x="26407" y="1"/>
                  </a:moveTo>
                  <a:cubicBezTo>
                    <a:pt x="23767" y="1490"/>
                    <a:pt x="21680" y="3961"/>
                    <a:pt x="20759" y="6854"/>
                  </a:cubicBezTo>
                  <a:cubicBezTo>
                    <a:pt x="19968" y="9348"/>
                    <a:pt x="20007" y="12034"/>
                    <a:pt x="19584" y="14620"/>
                  </a:cubicBezTo>
                  <a:cubicBezTo>
                    <a:pt x="19170" y="17199"/>
                    <a:pt x="18134" y="19915"/>
                    <a:pt x="15893" y="21281"/>
                  </a:cubicBezTo>
                  <a:cubicBezTo>
                    <a:pt x="13844" y="22532"/>
                    <a:pt x="11266" y="22386"/>
                    <a:pt x="8917" y="22885"/>
                  </a:cubicBezTo>
                  <a:cubicBezTo>
                    <a:pt x="4935" y="23729"/>
                    <a:pt x="1604" y="26745"/>
                    <a:pt x="0" y="30460"/>
                  </a:cubicBezTo>
                  <a:lnTo>
                    <a:pt x="26407" y="30460"/>
                  </a:lnTo>
                  <a:lnTo>
                    <a:pt x="264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4"/>
            <p:cNvSpPr/>
            <p:nvPr/>
          </p:nvSpPr>
          <p:spPr>
            <a:xfrm>
              <a:off x="362" y="61"/>
              <a:ext cx="1690859" cy="1437541"/>
            </a:xfrm>
            <a:custGeom>
              <a:rect b="b" l="l" r="r" t="t"/>
              <a:pathLst>
                <a:path extrusionOk="0" h="28971" w="34059">
                  <a:moveTo>
                    <a:pt x="1" y="1"/>
                  </a:moveTo>
                  <a:lnTo>
                    <a:pt x="1" y="28971"/>
                  </a:lnTo>
                  <a:cubicBezTo>
                    <a:pt x="2180" y="28195"/>
                    <a:pt x="4114" y="26722"/>
                    <a:pt x="5342" y="24757"/>
                  </a:cubicBezTo>
                  <a:cubicBezTo>
                    <a:pt x="7038" y="22064"/>
                    <a:pt x="7383" y="18772"/>
                    <a:pt x="7967" y="15641"/>
                  </a:cubicBezTo>
                  <a:cubicBezTo>
                    <a:pt x="8550" y="12510"/>
                    <a:pt x="9548" y="9202"/>
                    <a:pt x="12057" y="7237"/>
                  </a:cubicBezTo>
                  <a:cubicBezTo>
                    <a:pt x="14363" y="5440"/>
                    <a:pt x="17468" y="5149"/>
                    <a:pt x="20409" y="5149"/>
                  </a:cubicBezTo>
                  <a:cubicBezTo>
                    <a:pt x="20531" y="5149"/>
                    <a:pt x="20653" y="5149"/>
                    <a:pt x="20775" y="5150"/>
                  </a:cubicBezTo>
                  <a:cubicBezTo>
                    <a:pt x="21510" y="5154"/>
                    <a:pt x="22252" y="5167"/>
                    <a:pt x="22994" y="5167"/>
                  </a:cubicBezTo>
                  <a:cubicBezTo>
                    <a:pt x="25335" y="5167"/>
                    <a:pt x="27675" y="5037"/>
                    <a:pt x="29784" y="4076"/>
                  </a:cubicBezTo>
                  <a:cubicBezTo>
                    <a:pt x="31611" y="3247"/>
                    <a:pt x="33107" y="1766"/>
                    <a:pt x="34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4"/>
            <p:cNvSpPr/>
            <p:nvPr/>
          </p:nvSpPr>
          <p:spPr>
            <a:xfrm>
              <a:off x="6273852" y="-197"/>
              <a:ext cx="2870069" cy="564108"/>
            </a:xfrm>
            <a:custGeom>
              <a:rect b="b" l="l" r="r" t="t"/>
              <a:pathLst>
                <a:path extrusionOk="0" h="12817" w="65177">
                  <a:moveTo>
                    <a:pt x="0" y="1"/>
                  </a:moveTo>
                  <a:cubicBezTo>
                    <a:pt x="3592" y="2111"/>
                    <a:pt x="7068" y="4444"/>
                    <a:pt x="10668" y="6539"/>
                  </a:cubicBezTo>
                  <a:cubicBezTo>
                    <a:pt x="16193" y="9754"/>
                    <a:pt x="22209" y="12471"/>
                    <a:pt x="28594" y="12786"/>
                  </a:cubicBezTo>
                  <a:cubicBezTo>
                    <a:pt x="29022" y="12807"/>
                    <a:pt x="29448" y="12817"/>
                    <a:pt x="29873" y="12817"/>
                  </a:cubicBezTo>
                  <a:cubicBezTo>
                    <a:pt x="37671" y="12817"/>
                    <a:pt x="45107" y="9387"/>
                    <a:pt x="52384" y="6447"/>
                  </a:cubicBezTo>
                  <a:cubicBezTo>
                    <a:pt x="56482" y="4789"/>
                    <a:pt x="60818" y="3262"/>
                    <a:pt x="65177" y="2556"/>
                  </a:cubicBezTo>
                  <a:lnTo>
                    <a:pt x="651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" name="Google Shape;155;p14"/>
          <p:cNvSpPr txBox="1"/>
          <p:nvPr>
            <p:ph type="title"/>
          </p:nvPr>
        </p:nvSpPr>
        <p:spPr>
          <a:xfrm>
            <a:off x="4754975" y="1062990"/>
            <a:ext cx="36759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400"/>
              <a:buFont typeface="Lato"/>
              <a:buNone/>
              <a:defRPr b="0" sz="24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56" name="Google Shape;156;p14"/>
          <p:cNvSpPr txBox="1"/>
          <p:nvPr>
            <p:ph idx="2" type="title"/>
          </p:nvPr>
        </p:nvSpPr>
        <p:spPr>
          <a:xfrm>
            <a:off x="4754975" y="3531810"/>
            <a:ext cx="3675900" cy="5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5"/>
          <p:cNvSpPr txBox="1"/>
          <p:nvPr>
            <p:ph type="title"/>
          </p:nvPr>
        </p:nvSpPr>
        <p:spPr>
          <a:xfrm>
            <a:off x="713225" y="539500"/>
            <a:ext cx="7717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grpSp>
        <p:nvGrpSpPr>
          <p:cNvPr id="159" name="Google Shape;159;p15"/>
          <p:cNvGrpSpPr/>
          <p:nvPr/>
        </p:nvGrpSpPr>
        <p:grpSpPr>
          <a:xfrm>
            <a:off x="25" y="-424"/>
            <a:ext cx="9143962" cy="5143399"/>
            <a:chOff x="25" y="-424"/>
            <a:chExt cx="9143962" cy="5143399"/>
          </a:xfrm>
        </p:grpSpPr>
        <p:grpSp>
          <p:nvGrpSpPr>
            <p:cNvPr id="160" name="Google Shape;160;p15"/>
            <p:cNvGrpSpPr/>
            <p:nvPr/>
          </p:nvGrpSpPr>
          <p:grpSpPr>
            <a:xfrm>
              <a:off x="370" y="-424"/>
              <a:ext cx="9143616" cy="5143014"/>
              <a:chOff x="829925" y="2883000"/>
              <a:chExt cx="4604500" cy="2591200"/>
            </a:xfrm>
          </p:grpSpPr>
          <p:sp>
            <p:nvSpPr>
              <p:cNvPr id="161" name="Google Shape;161;p15"/>
              <p:cNvSpPr/>
              <p:nvPr/>
            </p:nvSpPr>
            <p:spPr>
              <a:xfrm>
                <a:off x="4774250" y="4712700"/>
                <a:ext cx="660175" cy="761500"/>
              </a:xfrm>
              <a:custGeom>
                <a:rect b="b" l="l" r="r" t="t"/>
                <a:pathLst>
                  <a:path extrusionOk="0" h="30460" w="26407">
                    <a:moveTo>
                      <a:pt x="26407" y="1"/>
                    </a:moveTo>
                    <a:cubicBezTo>
                      <a:pt x="23767" y="1490"/>
                      <a:pt x="21680" y="3961"/>
                      <a:pt x="20759" y="6854"/>
                    </a:cubicBezTo>
                    <a:cubicBezTo>
                      <a:pt x="19968" y="9348"/>
                      <a:pt x="20007" y="12034"/>
                      <a:pt x="19584" y="14620"/>
                    </a:cubicBezTo>
                    <a:cubicBezTo>
                      <a:pt x="19170" y="17199"/>
                      <a:pt x="18134" y="19915"/>
                      <a:pt x="15893" y="21281"/>
                    </a:cubicBezTo>
                    <a:cubicBezTo>
                      <a:pt x="13844" y="22532"/>
                      <a:pt x="11266" y="22386"/>
                      <a:pt x="8917" y="22885"/>
                    </a:cubicBezTo>
                    <a:cubicBezTo>
                      <a:pt x="4935" y="23729"/>
                      <a:pt x="1604" y="26745"/>
                      <a:pt x="0" y="30460"/>
                    </a:cubicBezTo>
                    <a:lnTo>
                      <a:pt x="26407" y="30460"/>
                    </a:lnTo>
                    <a:lnTo>
                      <a:pt x="26407" y="1"/>
                    </a:ln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5"/>
              <p:cNvSpPr/>
              <p:nvPr/>
            </p:nvSpPr>
            <p:spPr>
              <a:xfrm>
                <a:off x="829925" y="2883000"/>
                <a:ext cx="851475" cy="724275"/>
              </a:xfrm>
              <a:custGeom>
                <a:rect b="b" l="l" r="r" t="t"/>
                <a:pathLst>
                  <a:path extrusionOk="0" h="28971" w="34059">
                    <a:moveTo>
                      <a:pt x="1" y="1"/>
                    </a:moveTo>
                    <a:lnTo>
                      <a:pt x="1" y="28971"/>
                    </a:lnTo>
                    <a:cubicBezTo>
                      <a:pt x="2180" y="28195"/>
                      <a:pt x="4114" y="26722"/>
                      <a:pt x="5342" y="24757"/>
                    </a:cubicBezTo>
                    <a:cubicBezTo>
                      <a:pt x="7038" y="22064"/>
                      <a:pt x="7383" y="18772"/>
                      <a:pt x="7967" y="15641"/>
                    </a:cubicBezTo>
                    <a:cubicBezTo>
                      <a:pt x="8550" y="12510"/>
                      <a:pt x="9548" y="9202"/>
                      <a:pt x="12057" y="7237"/>
                    </a:cubicBezTo>
                    <a:cubicBezTo>
                      <a:pt x="14363" y="5440"/>
                      <a:pt x="17468" y="5149"/>
                      <a:pt x="20409" y="5149"/>
                    </a:cubicBezTo>
                    <a:cubicBezTo>
                      <a:pt x="20531" y="5149"/>
                      <a:pt x="20653" y="5149"/>
                      <a:pt x="20775" y="5150"/>
                    </a:cubicBezTo>
                    <a:cubicBezTo>
                      <a:pt x="21510" y="5154"/>
                      <a:pt x="22252" y="5167"/>
                      <a:pt x="22994" y="5167"/>
                    </a:cubicBezTo>
                    <a:cubicBezTo>
                      <a:pt x="25335" y="5167"/>
                      <a:pt x="27675" y="5037"/>
                      <a:pt x="29784" y="4076"/>
                    </a:cubicBezTo>
                    <a:cubicBezTo>
                      <a:pt x="31611" y="3247"/>
                      <a:pt x="33107" y="1766"/>
                      <a:pt x="34059" y="1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15"/>
              <p:cNvSpPr/>
              <p:nvPr/>
            </p:nvSpPr>
            <p:spPr>
              <a:xfrm>
                <a:off x="3805000" y="2883000"/>
                <a:ext cx="1629425" cy="320425"/>
              </a:xfrm>
              <a:custGeom>
                <a:rect b="b" l="l" r="r" t="t"/>
                <a:pathLst>
                  <a:path extrusionOk="0" h="12817" w="65177">
                    <a:moveTo>
                      <a:pt x="0" y="1"/>
                    </a:moveTo>
                    <a:cubicBezTo>
                      <a:pt x="3592" y="2111"/>
                      <a:pt x="7068" y="4444"/>
                      <a:pt x="10668" y="6539"/>
                    </a:cubicBezTo>
                    <a:cubicBezTo>
                      <a:pt x="16193" y="9754"/>
                      <a:pt x="22209" y="12471"/>
                      <a:pt x="28594" y="12786"/>
                    </a:cubicBezTo>
                    <a:cubicBezTo>
                      <a:pt x="29022" y="12807"/>
                      <a:pt x="29448" y="12817"/>
                      <a:pt x="29873" y="12817"/>
                    </a:cubicBezTo>
                    <a:cubicBezTo>
                      <a:pt x="37671" y="12817"/>
                      <a:pt x="45107" y="9387"/>
                      <a:pt x="52384" y="6447"/>
                    </a:cubicBezTo>
                    <a:cubicBezTo>
                      <a:pt x="56482" y="4789"/>
                      <a:pt x="60818" y="3262"/>
                      <a:pt x="65177" y="2556"/>
                    </a:cubicBezTo>
                    <a:lnTo>
                      <a:pt x="65177" y="1"/>
                    </a:ln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4" name="Google Shape;164;p15"/>
            <p:cNvSpPr/>
            <p:nvPr/>
          </p:nvSpPr>
          <p:spPr>
            <a:xfrm flipH="1" rot="10800000">
              <a:off x="25" y="4572003"/>
              <a:ext cx="2050901" cy="570972"/>
            </a:xfrm>
            <a:custGeom>
              <a:rect b="b" l="l" r="r" t="t"/>
              <a:pathLst>
                <a:path extrusionOk="0" h="8467" w="30413">
                  <a:moveTo>
                    <a:pt x="0" y="0"/>
                  </a:moveTo>
                  <a:lnTo>
                    <a:pt x="0" y="7774"/>
                  </a:lnTo>
                  <a:cubicBezTo>
                    <a:pt x="909" y="8230"/>
                    <a:pt x="1936" y="8466"/>
                    <a:pt x="2959" y="8466"/>
                  </a:cubicBezTo>
                  <a:cubicBezTo>
                    <a:pt x="4259" y="8466"/>
                    <a:pt x="5553" y="8085"/>
                    <a:pt x="6592" y="7291"/>
                  </a:cubicBezTo>
                  <a:cubicBezTo>
                    <a:pt x="7904" y="6285"/>
                    <a:pt x="8787" y="4766"/>
                    <a:pt x="10176" y="3876"/>
                  </a:cubicBezTo>
                  <a:cubicBezTo>
                    <a:pt x="11263" y="3175"/>
                    <a:pt x="12556" y="2927"/>
                    <a:pt x="13864" y="2927"/>
                  </a:cubicBezTo>
                  <a:cubicBezTo>
                    <a:pt x="14477" y="2927"/>
                    <a:pt x="15094" y="2982"/>
                    <a:pt x="15694" y="3070"/>
                  </a:cubicBezTo>
                  <a:cubicBezTo>
                    <a:pt x="17566" y="3338"/>
                    <a:pt x="19408" y="3906"/>
                    <a:pt x="21303" y="3991"/>
                  </a:cubicBezTo>
                  <a:cubicBezTo>
                    <a:pt x="21464" y="3998"/>
                    <a:pt x="21624" y="4002"/>
                    <a:pt x="21784" y="4002"/>
                  </a:cubicBezTo>
                  <a:cubicBezTo>
                    <a:pt x="25051" y="4002"/>
                    <a:pt x="28262" y="2451"/>
                    <a:pt x="30413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_1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oogle Shape;166;p16"/>
          <p:cNvGrpSpPr/>
          <p:nvPr/>
        </p:nvGrpSpPr>
        <p:grpSpPr>
          <a:xfrm>
            <a:off x="22" y="61"/>
            <a:ext cx="9143964" cy="5143455"/>
            <a:chOff x="22" y="61"/>
            <a:chExt cx="9143964" cy="5143455"/>
          </a:xfrm>
        </p:grpSpPr>
        <p:sp>
          <p:nvSpPr>
            <p:cNvPr id="167" name="Google Shape;167;p16"/>
            <p:cNvSpPr/>
            <p:nvPr/>
          </p:nvSpPr>
          <p:spPr>
            <a:xfrm rot="10800000">
              <a:off x="4628178" y="61"/>
              <a:ext cx="4515808" cy="1084247"/>
            </a:xfrm>
            <a:custGeom>
              <a:rect b="b" l="l" r="r" t="t"/>
              <a:pathLst>
                <a:path extrusionOk="0" h="21851" w="90962">
                  <a:moveTo>
                    <a:pt x="5445" y="0"/>
                  </a:moveTo>
                  <a:cubicBezTo>
                    <a:pt x="3602" y="0"/>
                    <a:pt x="1757" y="277"/>
                    <a:pt x="0" y="823"/>
                  </a:cubicBezTo>
                  <a:lnTo>
                    <a:pt x="0" y="21850"/>
                  </a:lnTo>
                  <a:lnTo>
                    <a:pt x="90962" y="21850"/>
                  </a:lnTo>
                  <a:cubicBezTo>
                    <a:pt x="86963" y="19197"/>
                    <a:pt x="82171" y="17707"/>
                    <a:pt x="77378" y="17707"/>
                  </a:cubicBezTo>
                  <a:cubicBezTo>
                    <a:pt x="76265" y="17707"/>
                    <a:pt x="75151" y="17787"/>
                    <a:pt x="74048" y="17952"/>
                  </a:cubicBezTo>
                  <a:cubicBezTo>
                    <a:pt x="70750" y="18445"/>
                    <a:pt x="67457" y="19625"/>
                    <a:pt x="64178" y="19625"/>
                  </a:cubicBezTo>
                  <a:cubicBezTo>
                    <a:pt x="63428" y="19625"/>
                    <a:pt x="62679" y="19563"/>
                    <a:pt x="61930" y="19418"/>
                  </a:cubicBezTo>
                  <a:cubicBezTo>
                    <a:pt x="53474" y="17775"/>
                    <a:pt x="49329" y="6395"/>
                    <a:pt x="40765" y="5451"/>
                  </a:cubicBezTo>
                  <a:cubicBezTo>
                    <a:pt x="40382" y="5408"/>
                    <a:pt x="40000" y="5389"/>
                    <a:pt x="39619" y="5389"/>
                  </a:cubicBezTo>
                  <a:cubicBezTo>
                    <a:pt x="35036" y="5389"/>
                    <a:pt x="30572" y="8221"/>
                    <a:pt x="26050" y="8221"/>
                  </a:cubicBezTo>
                  <a:cubicBezTo>
                    <a:pt x="25438" y="8221"/>
                    <a:pt x="24826" y="8170"/>
                    <a:pt x="24212" y="8052"/>
                  </a:cubicBezTo>
                  <a:cubicBezTo>
                    <a:pt x="20344" y="7308"/>
                    <a:pt x="17467" y="4161"/>
                    <a:pt x="14044" y="2212"/>
                  </a:cubicBezTo>
                  <a:cubicBezTo>
                    <a:pt x="11436" y="730"/>
                    <a:pt x="8442" y="0"/>
                    <a:pt x="5445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6"/>
            <p:cNvSpPr/>
            <p:nvPr/>
          </p:nvSpPr>
          <p:spPr>
            <a:xfrm flipH="1">
              <a:off x="22" y="3631650"/>
              <a:ext cx="1310976" cy="1511425"/>
            </a:xfrm>
            <a:custGeom>
              <a:rect b="b" l="l" r="r" t="t"/>
              <a:pathLst>
                <a:path extrusionOk="0" h="30460" w="26407">
                  <a:moveTo>
                    <a:pt x="26407" y="1"/>
                  </a:moveTo>
                  <a:cubicBezTo>
                    <a:pt x="23767" y="1490"/>
                    <a:pt x="21680" y="3961"/>
                    <a:pt x="20759" y="6854"/>
                  </a:cubicBezTo>
                  <a:cubicBezTo>
                    <a:pt x="19968" y="9348"/>
                    <a:pt x="20007" y="12034"/>
                    <a:pt x="19584" y="14620"/>
                  </a:cubicBezTo>
                  <a:cubicBezTo>
                    <a:pt x="19170" y="17199"/>
                    <a:pt x="18134" y="19915"/>
                    <a:pt x="15893" y="21281"/>
                  </a:cubicBezTo>
                  <a:cubicBezTo>
                    <a:pt x="13844" y="22532"/>
                    <a:pt x="11266" y="22386"/>
                    <a:pt x="8917" y="22885"/>
                  </a:cubicBezTo>
                  <a:cubicBezTo>
                    <a:pt x="4935" y="23729"/>
                    <a:pt x="1604" y="26745"/>
                    <a:pt x="0" y="30460"/>
                  </a:cubicBezTo>
                  <a:lnTo>
                    <a:pt x="26407" y="30460"/>
                  </a:lnTo>
                  <a:lnTo>
                    <a:pt x="26407" y="1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6"/>
            <p:cNvSpPr/>
            <p:nvPr/>
          </p:nvSpPr>
          <p:spPr>
            <a:xfrm flipH="1">
              <a:off x="22" y="61"/>
              <a:ext cx="3235712" cy="635980"/>
            </a:xfrm>
            <a:custGeom>
              <a:rect b="b" l="l" r="r" t="t"/>
              <a:pathLst>
                <a:path extrusionOk="0" h="12817" w="65177">
                  <a:moveTo>
                    <a:pt x="0" y="1"/>
                  </a:moveTo>
                  <a:cubicBezTo>
                    <a:pt x="3592" y="2111"/>
                    <a:pt x="7068" y="4444"/>
                    <a:pt x="10668" y="6539"/>
                  </a:cubicBezTo>
                  <a:cubicBezTo>
                    <a:pt x="16193" y="9754"/>
                    <a:pt x="22209" y="12471"/>
                    <a:pt x="28594" y="12786"/>
                  </a:cubicBezTo>
                  <a:cubicBezTo>
                    <a:pt x="29022" y="12807"/>
                    <a:pt x="29448" y="12817"/>
                    <a:pt x="29873" y="12817"/>
                  </a:cubicBezTo>
                  <a:cubicBezTo>
                    <a:pt x="37671" y="12817"/>
                    <a:pt x="45107" y="9387"/>
                    <a:pt x="52384" y="6447"/>
                  </a:cubicBezTo>
                  <a:cubicBezTo>
                    <a:pt x="56482" y="4789"/>
                    <a:pt x="60818" y="3262"/>
                    <a:pt x="65177" y="2556"/>
                  </a:cubicBezTo>
                  <a:lnTo>
                    <a:pt x="65177" y="1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6"/>
            <p:cNvSpPr/>
            <p:nvPr/>
          </p:nvSpPr>
          <p:spPr>
            <a:xfrm flipH="1">
              <a:off x="6859850" y="4201541"/>
              <a:ext cx="2284133" cy="941975"/>
            </a:xfrm>
            <a:custGeom>
              <a:rect b="b" l="l" r="r" t="t"/>
              <a:pathLst>
                <a:path extrusionOk="0" h="18979" w="46007">
                  <a:moveTo>
                    <a:pt x="0" y="0"/>
                  </a:moveTo>
                  <a:lnTo>
                    <a:pt x="0" y="18979"/>
                  </a:lnTo>
                  <a:lnTo>
                    <a:pt x="46006" y="18979"/>
                  </a:lnTo>
                  <a:cubicBezTo>
                    <a:pt x="42453" y="16876"/>
                    <a:pt x="38823" y="15019"/>
                    <a:pt x="34879" y="14735"/>
                  </a:cubicBezTo>
                  <a:cubicBezTo>
                    <a:pt x="34502" y="14707"/>
                    <a:pt x="34126" y="14694"/>
                    <a:pt x="33749" y="14694"/>
                  </a:cubicBezTo>
                  <a:cubicBezTo>
                    <a:pt x="28852" y="14694"/>
                    <a:pt x="23939" y="16853"/>
                    <a:pt x="19149" y="16853"/>
                  </a:cubicBezTo>
                  <a:cubicBezTo>
                    <a:pt x="17937" y="16853"/>
                    <a:pt x="16734" y="16715"/>
                    <a:pt x="15540" y="16369"/>
                  </a:cubicBezTo>
                  <a:cubicBezTo>
                    <a:pt x="10828" y="15011"/>
                    <a:pt x="7559" y="10767"/>
                    <a:pt x="4627" y="6761"/>
                  </a:cubicBezTo>
                  <a:cubicBezTo>
                    <a:pt x="3039" y="4590"/>
                    <a:pt x="1435" y="2341"/>
                    <a:pt x="0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1" name="Google Shape;171;p16"/>
          <p:cNvSpPr txBox="1"/>
          <p:nvPr>
            <p:ph type="title"/>
          </p:nvPr>
        </p:nvSpPr>
        <p:spPr>
          <a:xfrm>
            <a:off x="713225" y="539500"/>
            <a:ext cx="7717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7"/>
          <p:cNvSpPr txBox="1"/>
          <p:nvPr>
            <p:ph type="title"/>
          </p:nvPr>
        </p:nvSpPr>
        <p:spPr>
          <a:xfrm>
            <a:off x="713225" y="539500"/>
            <a:ext cx="7717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grpSp>
        <p:nvGrpSpPr>
          <p:cNvPr id="174" name="Google Shape;174;p17"/>
          <p:cNvGrpSpPr/>
          <p:nvPr/>
        </p:nvGrpSpPr>
        <p:grpSpPr>
          <a:xfrm>
            <a:off x="0" y="1"/>
            <a:ext cx="9144100" cy="5145724"/>
            <a:chOff x="0" y="1"/>
            <a:chExt cx="9144100" cy="5145724"/>
          </a:xfrm>
        </p:grpSpPr>
        <p:sp>
          <p:nvSpPr>
            <p:cNvPr id="175" name="Google Shape;175;p17"/>
            <p:cNvSpPr/>
            <p:nvPr/>
          </p:nvSpPr>
          <p:spPr>
            <a:xfrm rot="10800000">
              <a:off x="7222646" y="3374083"/>
              <a:ext cx="1921454" cy="1771642"/>
            </a:xfrm>
            <a:custGeom>
              <a:rect b="b" l="l" r="r" t="t"/>
              <a:pathLst>
                <a:path extrusionOk="0" h="40704" w="44065">
                  <a:moveTo>
                    <a:pt x="0" y="0"/>
                  </a:moveTo>
                  <a:lnTo>
                    <a:pt x="0" y="40704"/>
                  </a:lnTo>
                  <a:cubicBezTo>
                    <a:pt x="722" y="40573"/>
                    <a:pt x="1428" y="40374"/>
                    <a:pt x="2103" y="40097"/>
                  </a:cubicBezTo>
                  <a:cubicBezTo>
                    <a:pt x="5986" y="38532"/>
                    <a:pt x="8802" y="34618"/>
                    <a:pt x="9056" y="30436"/>
                  </a:cubicBezTo>
                  <a:cubicBezTo>
                    <a:pt x="9148" y="28878"/>
                    <a:pt x="8917" y="27312"/>
                    <a:pt x="8987" y="25754"/>
                  </a:cubicBezTo>
                  <a:cubicBezTo>
                    <a:pt x="9056" y="24197"/>
                    <a:pt x="9493" y="22554"/>
                    <a:pt x="10652" y="21511"/>
                  </a:cubicBezTo>
                  <a:cubicBezTo>
                    <a:pt x="12248" y="20076"/>
                    <a:pt x="14804" y="20106"/>
                    <a:pt x="16323" y="18594"/>
                  </a:cubicBezTo>
                  <a:cubicBezTo>
                    <a:pt x="17889" y="17029"/>
                    <a:pt x="17750" y="14450"/>
                    <a:pt x="18779" y="12478"/>
                  </a:cubicBezTo>
                  <a:cubicBezTo>
                    <a:pt x="20091" y="9953"/>
                    <a:pt x="23153" y="8802"/>
                    <a:pt x="26008" y="8687"/>
                  </a:cubicBezTo>
                  <a:cubicBezTo>
                    <a:pt x="26230" y="8678"/>
                    <a:pt x="26453" y="8674"/>
                    <a:pt x="26675" y="8674"/>
                  </a:cubicBezTo>
                  <a:cubicBezTo>
                    <a:pt x="29296" y="8674"/>
                    <a:pt x="31901" y="9254"/>
                    <a:pt x="34526" y="9332"/>
                  </a:cubicBezTo>
                  <a:cubicBezTo>
                    <a:pt x="34671" y="9336"/>
                    <a:pt x="34816" y="9338"/>
                    <a:pt x="34962" y="9338"/>
                  </a:cubicBezTo>
                  <a:cubicBezTo>
                    <a:pt x="37692" y="9338"/>
                    <a:pt x="40581" y="8637"/>
                    <a:pt x="42300" y="6546"/>
                  </a:cubicBezTo>
                  <a:cubicBezTo>
                    <a:pt x="43781" y="4750"/>
                    <a:pt x="44065" y="2394"/>
                    <a:pt x="43927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7"/>
            <p:cNvSpPr/>
            <p:nvPr/>
          </p:nvSpPr>
          <p:spPr>
            <a:xfrm flipH="1">
              <a:off x="7093100" y="3"/>
              <a:ext cx="2050901" cy="570972"/>
            </a:xfrm>
            <a:custGeom>
              <a:rect b="b" l="l" r="r" t="t"/>
              <a:pathLst>
                <a:path extrusionOk="0" h="8467" w="30413">
                  <a:moveTo>
                    <a:pt x="0" y="0"/>
                  </a:moveTo>
                  <a:lnTo>
                    <a:pt x="0" y="7774"/>
                  </a:lnTo>
                  <a:cubicBezTo>
                    <a:pt x="909" y="8230"/>
                    <a:pt x="1936" y="8466"/>
                    <a:pt x="2959" y="8466"/>
                  </a:cubicBezTo>
                  <a:cubicBezTo>
                    <a:pt x="4259" y="8466"/>
                    <a:pt x="5553" y="8085"/>
                    <a:pt x="6592" y="7291"/>
                  </a:cubicBezTo>
                  <a:cubicBezTo>
                    <a:pt x="7904" y="6285"/>
                    <a:pt x="8787" y="4766"/>
                    <a:pt x="10176" y="3876"/>
                  </a:cubicBezTo>
                  <a:cubicBezTo>
                    <a:pt x="11263" y="3175"/>
                    <a:pt x="12556" y="2927"/>
                    <a:pt x="13864" y="2927"/>
                  </a:cubicBezTo>
                  <a:cubicBezTo>
                    <a:pt x="14477" y="2927"/>
                    <a:pt x="15094" y="2982"/>
                    <a:pt x="15694" y="3070"/>
                  </a:cubicBezTo>
                  <a:cubicBezTo>
                    <a:pt x="17566" y="3338"/>
                    <a:pt x="19408" y="3906"/>
                    <a:pt x="21303" y="3991"/>
                  </a:cubicBezTo>
                  <a:cubicBezTo>
                    <a:pt x="21464" y="3998"/>
                    <a:pt x="21624" y="4002"/>
                    <a:pt x="21784" y="4002"/>
                  </a:cubicBezTo>
                  <a:cubicBezTo>
                    <a:pt x="25051" y="4002"/>
                    <a:pt x="28262" y="2451"/>
                    <a:pt x="30413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7"/>
            <p:cNvSpPr/>
            <p:nvPr/>
          </p:nvSpPr>
          <p:spPr>
            <a:xfrm flipH="1">
              <a:off x="0" y="3011652"/>
              <a:ext cx="1425727" cy="2131865"/>
            </a:xfrm>
            <a:custGeom>
              <a:rect b="b" l="l" r="r" t="t"/>
              <a:pathLst>
                <a:path extrusionOk="0" h="42953" w="28717">
                  <a:moveTo>
                    <a:pt x="28717" y="0"/>
                  </a:moveTo>
                  <a:cubicBezTo>
                    <a:pt x="25647" y="5180"/>
                    <a:pt x="22777" y="10652"/>
                    <a:pt x="23138" y="16592"/>
                  </a:cubicBezTo>
                  <a:cubicBezTo>
                    <a:pt x="23337" y="19953"/>
                    <a:pt x="24580" y="23146"/>
                    <a:pt x="25064" y="26469"/>
                  </a:cubicBezTo>
                  <a:cubicBezTo>
                    <a:pt x="25555" y="29791"/>
                    <a:pt x="25102" y="33598"/>
                    <a:pt x="22608" y="35785"/>
                  </a:cubicBezTo>
                  <a:cubicBezTo>
                    <a:pt x="20466" y="37666"/>
                    <a:pt x="17640" y="37799"/>
                    <a:pt x="14723" y="37799"/>
                  </a:cubicBezTo>
                  <a:cubicBezTo>
                    <a:pt x="14239" y="37799"/>
                    <a:pt x="13752" y="37796"/>
                    <a:pt x="13265" y="37796"/>
                  </a:cubicBezTo>
                  <a:cubicBezTo>
                    <a:pt x="11791" y="37796"/>
                    <a:pt x="10320" y="37830"/>
                    <a:pt x="8925" y="38103"/>
                  </a:cubicBezTo>
                  <a:cubicBezTo>
                    <a:pt x="5564" y="38755"/>
                    <a:pt x="2755" y="40781"/>
                    <a:pt x="0" y="42953"/>
                  </a:cubicBezTo>
                  <a:lnTo>
                    <a:pt x="28717" y="42953"/>
                  </a:lnTo>
                  <a:lnTo>
                    <a:pt x="28717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7"/>
            <p:cNvSpPr/>
            <p:nvPr/>
          </p:nvSpPr>
          <p:spPr>
            <a:xfrm flipH="1">
              <a:off x="0" y="1"/>
              <a:ext cx="694221" cy="1402466"/>
            </a:xfrm>
            <a:custGeom>
              <a:rect b="b" l="l" r="r" t="t"/>
              <a:pathLst>
                <a:path extrusionOk="0" h="28257" w="13983">
                  <a:moveTo>
                    <a:pt x="1" y="0"/>
                  </a:moveTo>
                  <a:cubicBezTo>
                    <a:pt x="545" y="752"/>
                    <a:pt x="1014" y="1550"/>
                    <a:pt x="1405" y="2402"/>
                  </a:cubicBezTo>
                  <a:cubicBezTo>
                    <a:pt x="3462" y="6922"/>
                    <a:pt x="2994" y="12279"/>
                    <a:pt x="4835" y="16891"/>
                  </a:cubicBezTo>
                  <a:cubicBezTo>
                    <a:pt x="6654" y="21434"/>
                    <a:pt x="10483" y="24764"/>
                    <a:pt x="13983" y="28256"/>
                  </a:cubicBezTo>
                  <a:lnTo>
                    <a:pt x="13983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AND_TWO_COLUMNS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8"/>
          <p:cNvSpPr txBox="1"/>
          <p:nvPr>
            <p:ph type="title"/>
          </p:nvPr>
        </p:nvSpPr>
        <p:spPr>
          <a:xfrm>
            <a:off x="713225" y="539500"/>
            <a:ext cx="77178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81" name="Google Shape;181;p18"/>
          <p:cNvSpPr txBox="1"/>
          <p:nvPr>
            <p:ph idx="1" type="subTitle"/>
          </p:nvPr>
        </p:nvSpPr>
        <p:spPr>
          <a:xfrm>
            <a:off x="713225" y="3120397"/>
            <a:ext cx="23286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18"/>
          <p:cNvSpPr txBox="1"/>
          <p:nvPr>
            <p:ph idx="2" type="subTitle"/>
          </p:nvPr>
        </p:nvSpPr>
        <p:spPr>
          <a:xfrm>
            <a:off x="3407700" y="3120397"/>
            <a:ext cx="23286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18"/>
          <p:cNvSpPr txBox="1"/>
          <p:nvPr>
            <p:ph idx="3" type="subTitle"/>
          </p:nvPr>
        </p:nvSpPr>
        <p:spPr>
          <a:xfrm>
            <a:off x="713225" y="2571750"/>
            <a:ext cx="2328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4" name="Google Shape;184;p18"/>
          <p:cNvSpPr txBox="1"/>
          <p:nvPr>
            <p:ph idx="4" type="subTitle"/>
          </p:nvPr>
        </p:nvSpPr>
        <p:spPr>
          <a:xfrm>
            <a:off x="3407700" y="2571750"/>
            <a:ext cx="2328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5" name="Google Shape;185;p18"/>
          <p:cNvSpPr txBox="1"/>
          <p:nvPr>
            <p:ph idx="5" type="subTitle"/>
          </p:nvPr>
        </p:nvSpPr>
        <p:spPr>
          <a:xfrm>
            <a:off x="6102175" y="3120397"/>
            <a:ext cx="23286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18"/>
          <p:cNvSpPr txBox="1"/>
          <p:nvPr>
            <p:ph idx="6" type="subTitle"/>
          </p:nvPr>
        </p:nvSpPr>
        <p:spPr>
          <a:xfrm>
            <a:off x="6102175" y="2571750"/>
            <a:ext cx="2328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87" name="Google Shape;187;p18"/>
          <p:cNvGrpSpPr/>
          <p:nvPr/>
        </p:nvGrpSpPr>
        <p:grpSpPr>
          <a:xfrm>
            <a:off x="23" y="-424"/>
            <a:ext cx="9143964" cy="5143411"/>
            <a:chOff x="829750" y="2883000"/>
            <a:chExt cx="4604675" cy="2591400"/>
          </a:xfrm>
        </p:grpSpPr>
        <p:sp>
          <p:nvSpPr>
            <p:cNvPr id="188" name="Google Shape;188;p18"/>
            <p:cNvSpPr/>
            <p:nvPr/>
          </p:nvSpPr>
          <p:spPr>
            <a:xfrm>
              <a:off x="829750" y="4928125"/>
              <a:ext cx="2274050" cy="546275"/>
            </a:xfrm>
            <a:custGeom>
              <a:rect b="b" l="l" r="r" t="t"/>
              <a:pathLst>
                <a:path extrusionOk="0" h="21851" w="90962">
                  <a:moveTo>
                    <a:pt x="5445" y="0"/>
                  </a:moveTo>
                  <a:cubicBezTo>
                    <a:pt x="3602" y="0"/>
                    <a:pt x="1757" y="277"/>
                    <a:pt x="0" y="823"/>
                  </a:cubicBezTo>
                  <a:lnTo>
                    <a:pt x="0" y="21850"/>
                  </a:lnTo>
                  <a:lnTo>
                    <a:pt x="90962" y="21850"/>
                  </a:lnTo>
                  <a:cubicBezTo>
                    <a:pt x="86963" y="19197"/>
                    <a:pt x="82171" y="17707"/>
                    <a:pt x="77378" y="17707"/>
                  </a:cubicBezTo>
                  <a:cubicBezTo>
                    <a:pt x="76265" y="17707"/>
                    <a:pt x="75151" y="17787"/>
                    <a:pt x="74048" y="17952"/>
                  </a:cubicBezTo>
                  <a:cubicBezTo>
                    <a:pt x="70750" y="18445"/>
                    <a:pt x="67457" y="19625"/>
                    <a:pt x="64178" y="19625"/>
                  </a:cubicBezTo>
                  <a:cubicBezTo>
                    <a:pt x="63428" y="19625"/>
                    <a:pt x="62679" y="19563"/>
                    <a:pt x="61930" y="19418"/>
                  </a:cubicBezTo>
                  <a:cubicBezTo>
                    <a:pt x="53474" y="17775"/>
                    <a:pt x="49329" y="6395"/>
                    <a:pt x="40765" y="5451"/>
                  </a:cubicBezTo>
                  <a:cubicBezTo>
                    <a:pt x="40382" y="5408"/>
                    <a:pt x="40000" y="5389"/>
                    <a:pt x="39619" y="5389"/>
                  </a:cubicBezTo>
                  <a:cubicBezTo>
                    <a:pt x="35036" y="5389"/>
                    <a:pt x="30572" y="8221"/>
                    <a:pt x="26050" y="8221"/>
                  </a:cubicBezTo>
                  <a:cubicBezTo>
                    <a:pt x="25438" y="8221"/>
                    <a:pt x="24826" y="8170"/>
                    <a:pt x="24212" y="8052"/>
                  </a:cubicBezTo>
                  <a:cubicBezTo>
                    <a:pt x="20344" y="7308"/>
                    <a:pt x="17467" y="4161"/>
                    <a:pt x="14044" y="2212"/>
                  </a:cubicBezTo>
                  <a:cubicBezTo>
                    <a:pt x="11436" y="730"/>
                    <a:pt x="8442" y="0"/>
                    <a:pt x="5445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8"/>
            <p:cNvSpPr/>
            <p:nvPr/>
          </p:nvSpPr>
          <p:spPr>
            <a:xfrm>
              <a:off x="4774250" y="4712700"/>
              <a:ext cx="660175" cy="761500"/>
            </a:xfrm>
            <a:custGeom>
              <a:rect b="b" l="l" r="r" t="t"/>
              <a:pathLst>
                <a:path extrusionOk="0" h="30460" w="26407">
                  <a:moveTo>
                    <a:pt x="26407" y="1"/>
                  </a:moveTo>
                  <a:cubicBezTo>
                    <a:pt x="23767" y="1490"/>
                    <a:pt x="21680" y="3961"/>
                    <a:pt x="20759" y="6854"/>
                  </a:cubicBezTo>
                  <a:cubicBezTo>
                    <a:pt x="19968" y="9348"/>
                    <a:pt x="20007" y="12034"/>
                    <a:pt x="19584" y="14620"/>
                  </a:cubicBezTo>
                  <a:cubicBezTo>
                    <a:pt x="19170" y="17199"/>
                    <a:pt x="18134" y="19915"/>
                    <a:pt x="15893" y="21281"/>
                  </a:cubicBezTo>
                  <a:cubicBezTo>
                    <a:pt x="13844" y="22532"/>
                    <a:pt x="11266" y="22386"/>
                    <a:pt x="8917" y="22885"/>
                  </a:cubicBezTo>
                  <a:cubicBezTo>
                    <a:pt x="4935" y="23729"/>
                    <a:pt x="1604" y="26745"/>
                    <a:pt x="0" y="30460"/>
                  </a:cubicBezTo>
                  <a:lnTo>
                    <a:pt x="26407" y="30460"/>
                  </a:lnTo>
                  <a:lnTo>
                    <a:pt x="26407" y="1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8"/>
            <p:cNvSpPr/>
            <p:nvPr/>
          </p:nvSpPr>
          <p:spPr>
            <a:xfrm>
              <a:off x="829925" y="2883000"/>
              <a:ext cx="851475" cy="724275"/>
            </a:xfrm>
            <a:custGeom>
              <a:rect b="b" l="l" r="r" t="t"/>
              <a:pathLst>
                <a:path extrusionOk="0" h="28971" w="34059">
                  <a:moveTo>
                    <a:pt x="1" y="1"/>
                  </a:moveTo>
                  <a:lnTo>
                    <a:pt x="1" y="28971"/>
                  </a:lnTo>
                  <a:cubicBezTo>
                    <a:pt x="2180" y="28195"/>
                    <a:pt x="4114" y="26722"/>
                    <a:pt x="5342" y="24757"/>
                  </a:cubicBezTo>
                  <a:cubicBezTo>
                    <a:pt x="7038" y="22064"/>
                    <a:pt x="7383" y="18772"/>
                    <a:pt x="7967" y="15641"/>
                  </a:cubicBezTo>
                  <a:cubicBezTo>
                    <a:pt x="8550" y="12510"/>
                    <a:pt x="9548" y="9202"/>
                    <a:pt x="12057" y="7237"/>
                  </a:cubicBezTo>
                  <a:cubicBezTo>
                    <a:pt x="14363" y="5440"/>
                    <a:pt x="17468" y="5149"/>
                    <a:pt x="20409" y="5149"/>
                  </a:cubicBezTo>
                  <a:cubicBezTo>
                    <a:pt x="20531" y="5149"/>
                    <a:pt x="20653" y="5149"/>
                    <a:pt x="20775" y="5150"/>
                  </a:cubicBezTo>
                  <a:cubicBezTo>
                    <a:pt x="21510" y="5154"/>
                    <a:pt x="22252" y="5167"/>
                    <a:pt x="22994" y="5167"/>
                  </a:cubicBezTo>
                  <a:cubicBezTo>
                    <a:pt x="25335" y="5167"/>
                    <a:pt x="27675" y="5037"/>
                    <a:pt x="29784" y="4076"/>
                  </a:cubicBezTo>
                  <a:cubicBezTo>
                    <a:pt x="31611" y="3247"/>
                    <a:pt x="33107" y="1766"/>
                    <a:pt x="34059" y="1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8"/>
            <p:cNvSpPr/>
            <p:nvPr/>
          </p:nvSpPr>
          <p:spPr>
            <a:xfrm>
              <a:off x="3805000" y="2883000"/>
              <a:ext cx="1629425" cy="320425"/>
            </a:xfrm>
            <a:custGeom>
              <a:rect b="b" l="l" r="r" t="t"/>
              <a:pathLst>
                <a:path extrusionOk="0" h="12817" w="65177">
                  <a:moveTo>
                    <a:pt x="0" y="1"/>
                  </a:moveTo>
                  <a:cubicBezTo>
                    <a:pt x="3592" y="2111"/>
                    <a:pt x="7068" y="4444"/>
                    <a:pt x="10668" y="6539"/>
                  </a:cubicBezTo>
                  <a:cubicBezTo>
                    <a:pt x="16193" y="9754"/>
                    <a:pt x="22209" y="12471"/>
                    <a:pt x="28594" y="12786"/>
                  </a:cubicBezTo>
                  <a:cubicBezTo>
                    <a:pt x="29022" y="12807"/>
                    <a:pt x="29448" y="12817"/>
                    <a:pt x="29873" y="12817"/>
                  </a:cubicBezTo>
                  <a:cubicBezTo>
                    <a:pt x="37671" y="12817"/>
                    <a:pt x="45107" y="9387"/>
                    <a:pt x="52384" y="6447"/>
                  </a:cubicBezTo>
                  <a:cubicBezTo>
                    <a:pt x="56482" y="4789"/>
                    <a:pt x="60818" y="3262"/>
                    <a:pt x="65177" y="2556"/>
                  </a:cubicBezTo>
                  <a:lnTo>
                    <a:pt x="65177" y="1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" name="Google Shape;192;p18"/>
          <p:cNvSpPr/>
          <p:nvPr/>
        </p:nvSpPr>
        <p:spPr>
          <a:xfrm flipH="1" rot="10800000">
            <a:off x="25" y="4572003"/>
            <a:ext cx="2050901" cy="570972"/>
          </a:xfrm>
          <a:custGeom>
            <a:rect b="b" l="l" r="r" t="t"/>
            <a:pathLst>
              <a:path extrusionOk="0" h="8467" w="30413">
                <a:moveTo>
                  <a:pt x="0" y="0"/>
                </a:moveTo>
                <a:lnTo>
                  <a:pt x="0" y="7774"/>
                </a:lnTo>
                <a:cubicBezTo>
                  <a:pt x="909" y="8230"/>
                  <a:pt x="1936" y="8466"/>
                  <a:pt x="2959" y="8466"/>
                </a:cubicBezTo>
                <a:cubicBezTo>
                  <a:pt x="4259" y="8466"/>
                  <a:pt x="5553" y="8085"/>
                  <a:pt x="6592" y="7291"/>
                </a:cubicBezTo>
                <a:cubicBezTo>
                  <a:pt x="7904" y="6285"/>
                  <a:pt x="8787" y="4766"/>
                  <a:pt x="10176" y="3876"/>
                </a:cubicBezTo>
                <a:cubicBezTo>
                  <a:pt x="11263" y="3175"/>
                  <a:pt x="12556" y="2927"/>
                  <a:pt x="13864" y="2927"/>
                </a:cubicBezTo>
                <a:cubicBezTo>
                  <a:pt x="14477" y="2927"/>
                  <a:pt x="15094" y="2982"/>
                  <a:pt x="15694" y="3070"/>
                </a:cubicBezTo>
                <a:cubicBezTo>
                  <a:pt x="17566" y="3338"/>
                  <a:pt x="19408" y="3906"/>
                  <a:pt x="21303" y="3991"/>
                </a:cubicBezTo>
                <a:cubicBezTo>
                  <a:pt x="21464" y="3998"/>
                  <a:pt x="21624" y="4002"/>
                  <a:pt x="21784" y="4002"/>
                </a:cubicBezTo>
                <a:cubicBezTo>
                  <a:pt x="25051" y="4002"/>
                  <a:pt x="28262" y="2451"/>
                  <a:pt x="3041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TITLE_AND_TWO_COLUMNS_1_1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9"/>
          <p:cNvSpPr txBox="1"/>
          <p:nvPr>
            <p:ph type="title"/>
          </p:nvPr>
        </p:nvSpPr>
        <p:spPr>
          <a:xfrm>
            <a:off x="713225" y="539500"/>
            <a:ext cx="77178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95" name="Google Shape;195;p19"/>
          <p:cNvSpPr txBox="1"/>
          <p:nvPr>
            <p:ph idx="1" type="subTitle"/>
          </p:nvPr>
        </p:nvSpPr>
        <p:spPr>
          <a:xfrm>
            <a:off x="5669525" y="2162411"/>
            <a:ext cx="2761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19"/>
          <p:cNvSpPr txBox="1"/>
          <p:nvPr>
            <p:ph idx="2" type="subTitle"/>
          </p:nvPr>
        </p:nvSpPr>
        <p:spPr>
          <a:xfrm>
            <a:off x="5669525" y="1613763"/>
            <a:ext cx="2761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7" name="Google Shape;197;p19"/>
          <p:cNvSpPr txBox="1"/>
          <p:nvPr>
            <p:ph idx="3" type="subTitle"/>
          </p:nvPr>
        </p:nvSpPr>
        <p:spPr>
          <a:xfrm>
            <a:off x="1627650" y="2162411"/>
            <a:ext cx="2761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19"/>
          <p:cNvSpPr txBox="1"/>
          <p:nvPr>
            <p:ph idx="4" type="subTitle"/>
          </p:nvPr>
        </p:nvSpPr>
        <p:spPr>
          <a:xfrm>
            <a:off x="1627650" y="1613763"/>
            <a:ext cx="2761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9" name="Google Shape;199;p19"/>
          <p:cNvSpPr txBox="1"/>
          <p:nvPr>
            <p:ph idx="5" type="subTitle"/>
          </p:nvPr>
        </p:nvSpPr>
        <p:spPr>
          <a:xfrm>
            <a:off x="5669525" y="3716928"/>
            <a:ext cx="2761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19"/>
          <p:cNvSpPr txBox="1"/>
          <p:nvPr>
            <p:ph idx="6" type="subTitle"/>
          </p:nvPr>
        </p:nvSpPr>
        <p:spPr>
          <a:xfrm>
            <a:off x="5669525" y="3168279"/>
            <a:ext cx="2761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1" name="Google Shape;201;p19"/>
          <p:cNvSpPr txBox="1"/>
          <p:nvPr>
            <p:ph idx="7" type="subTitle"/>
          </p:nvPr>
        </p:nvSpPr>
        <p:spPr>
          <a:xfrm>
            <a:off x="1627650" y="3716903"/>
            <a:ext cx="2761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19"/>
          <p:cNvSpPr txBox="1"/>
          <p:nvPr>
            <p:ph idx="8" type="subTitle"/>
          </p:nvPr>
        </p:nvSpPr>
        <p:spPr>
          <a:xfrm>
            <a:off x="1627650" y="3168254"/>
            <a:ext cx="2761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03" name="Google Shape;203;p19"/>
          <p:cNvGrpSpPr/>
          <p:nvPr/>
        </p:nvGrpSpPr>
        <p:grpSpPr>
          <a:xfrm rot="10800000">
            <a:off x="23" y="-424"/>
            <a:ext cx="9143964" cy="5143411"/>
            <a:chOff x="829750" y="2883000"/>
            <a:chExt cx="4604675" cy="2591400"/>
          </a:xfrm>
        </p:grpSpPr>
        <p:sp>
          <p:nvSpPr>
            <p:cNvPr id="204" name="Google Shape;204;p19"/>
            <p:cNvSpPr/>
            <p:nvPr/>
          </p:nvSpPr>
          <p:spPr>
            <a:xfrm>
              <a:off x="829750" y="4928125"/>
              <a:ext cx="2274050" cy="546275"/>
            </a:xfrm>
            <a:custGeom>
              <a:rect b="b" l="l" r="r" t="t"/>
              <a:pathLst>
                <a:path extrusionOk="0" h="21851" w="90962">
                  <a:moveTo>
                    <a:pt x="5445" y="0"/>
                  </a:moveTo>
                  <a:cubicBezTo>
                    <a:pt x="3602" y="0"/>
                    <a:pt x="1757" y="277"/>
                    <a:pt x="0" y="823"/>
                  </a:cubicBezTo>
                  <a:lnTo>
                    <a:pt x="0" y="21850"/>
                  </a:lnTo>
                  <a:lnTo>
                    <a:pt x="90962" y="21850"/>
                  </a:lnTo>
                  <a:cubicBezTo>
                    <a:pt x="86963" y="19197"/>
                    <a:pt x="82171" y="17707"/>
                    <a:pt x="77378" y="17707"/>
                  </a:cubicBezTo>
                  <a:cubicBezTo>
                    <a:pt x="76265" y="17707"/>
                    <a:pt x="75151" y="17787"/>
                    <a:pt x="74048" y="17952"/>
                  </a:cubicBezTo>
                  <a:cubicBezTo>
                    <a:pt x="70750" y="18445"/>
                    <a:pt x="67457" y="19625"/>
                    <a:pt x="64178" y="19625"/>
                  </a:cubicBezTo>
                  <a:cubicBezTo>
                    <a:pt x="63428" y="19625"/>
                    <a:pt x="62679" y="19563"/>
                    <a:pt x="61930" y="19418"/>
                  </a:cubicBezTo>
                  <a:cubicBezTo>
                    <a:pt x="53474" y="17775"/>
                    <a:pt x="49329" y="6395"/>
                    <a:pt x="40765" y="5451"/>
                  </a:cubicBezTo>
                  <a:cubicBezTo>
                    <a:pt x="40382" y="5408"/>
                    <a:pt x="40000" y="5389"/>
                    <a:pt x="39619" y="5389"/>
                  </a:cubicBezTo>
                  <a:cubicBezTo>
                    <a:pt x="35036" y="5389"/>
                    <a:pt x="30572" y="8221"/>
                    <a:pt x="26050" y="8221"/>
                  </a:cubicBezTo>
                  <a:cubicBezTo>
                    <a:pt x="25438" y="8221"/>
                    <a:pt x="24826" y="8170"/>
                    <a:pt x="24212" y="8052"/>
                  </a:cubicBezTo>
                  <a:cubicBezTo>
                    <a:pt x="20344" y="7308"/>
                    <a:pt x="17467" y="4161"/>
                    <a:pt x="14044" y="2212"/>
                  </a:cubicBezTo>
                  <a:cubicBezTo>
                    <a:pt x="11436" y="730"/>
                    <a:pt x="8442" y="0"/>
                    <a:pt x="5445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4774250" y="4712700"/>
              <a:ext cx="660175" cy="761500"/>
            </a:xfrm>
            <a:custGeom>
              <a:rect b="b" l="l" r="r" t="t"/>
              <a:pathLst>
                <a:path extrusionOk="0" h="30460" w="26407">
                  <a:moveTo>
                    <a:pt x="26407" y="1"/>
                  </a:moveTo>
                  <a:cubicBezTo>
                    <a:pt x="23767" y="1490"/>
                    <a:pt x="21680" y="3961"/>
                    <a:pt x="20759" y="6854"/>
                  </a:cubicBezTo>
                  <a:cubicBezTo>
                    <a:pt x="19968" y="9348"/>
                    <a:pt x="20007" y="12034"/>
                    <a:pt x="19584" y="14620"/>
                  </a:cubicBezTo>
                  <a:cubicBezTo>
                    <a:pt x="19170" y="17199"/>
                    <a:pt x="18134" y="19915"/>
                    <a:pt x="15893" y="21281"/>
                  </a:cubicBezTo>
                  <a:cubicBezTo>
                    <a:pt x="13844" y="22532"/>
                    <a:pt x="11266" y="22386"/>
                    <a:pt x="8917" y="22885"/>
                  </a:cubicBezTo>
                  <a:cubicBezTo>
                    <a:pt x="4935" y="23729"/>
                    <a:pt x="1604" y="26745"/>
                    <a:pt x="0" y="30460"/>
                  </a:cubicBezTo>
                  <a:lnTo>
                    <a:pt x="26407" y="30460"/>
                  </a:lnTo>
                  <a:lnTo>
                    <a:pt x="26407" y="1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9"/>
            <p:cNvSpPr/>
            <p:nvPr/>
          </p:nvSpPr>
          <p:spPr>
            <a:xfrm>
              <a:off x="829925" y="2883000"/>
              <a:ext cx="851475" cy="724275"/>
            </a:xfrm>
            <a:custGeom>
              <a:rect b="b" l="l" r="r" t="t"/>
              <a:pathLst>
                <a:path extrusionOk="0" h="28971" w="34059">
                  <a:moveTo>
                    <a:pt x="1" y="1"/>
                  </a:moveTo>
                  <a:lnTo>
                    <a:pt x="1" y="28971"/>
                  </a:lnTo>
                  <a:cubicBezTo>
                    <a:pt x="2180" y="28195"/>
                    <a:pt x="4114" y="26722"/>
                    <a:pt x="5342" y="24757"/>
                  </a:cubicBezTo>
                  <a:cubicBezTo>
                    <a:pt x="7038" y="22064"/>
                    <a:pt x="7383" y="18772"/>
                    <a:pt x="7967" y="15641"/>
                  </a:cubicBezTo>
                  <a:cubicBezTo>
                    <a:pt x="8550" y="12510"/>
                    <a:pt x="9548" y="9202"/>
                    <a:pt x="12057" y="7237"/>
                  </a:cubicBezTo>
                  <a:cubicBezTo>
                    <a:pt x="14363" y="5440"/>
                    <a:pt x="17468" y="5149"/>
                    <a:pt x="20409" y="5149"/>
                  </a:cubicBezTo>
                  <a:cubicBezTo>
                    <a:pt x="20531" y="5149"/>
                    <a:pt x="20653" y="5149"/>
                    <a:pt x="20775" y="5150"/>
                  </a:cubicBezTo>
                  <a:cubicBezTo>
                    <a:pt x="21510" y="5154"/>
                    <a:pt x="22252" y="5167"/>
                    <a:pt x="22994" y="5167"/>
                  </a:cubicBezTo>
                  <a:cubicBezTo>
                    <a:pt x="25335" y="5167"/>
                    <a:pt x="27675" y="5037"/>
                    <a:pt x="29784" y="4076"/>
                  </a:cubicBezTo>
                  <a:cubicBezTo>
                    <a:pt x="31611" y="3247"/>
                    <a:pt x="33107" y="1766"/>
                    <a:pt x="34059" y="1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9"/>
            <p:cNvSpPr/>
            <p:nvPr/>
          </p:nvSpPr>
          <p:spPr>
            <a:xfrm>
              <a:off x="3805000" y="2883000"/>
              <a:ext cx="1629425" cy="320425"/>
            </a:xfrm>
            <a:custGeom>
              <a:rect b="b" l="l" r="r" t="t"/>
              <a:pathLst>
                <a:path extrusionOk="0" h="12817" w="65177">
                  <a:moveTo>
                    <a:pt x="0" y="1"/>
                  </a:moveTo>
                  <a:cubicBezTo>
                    <a:pt x="3592" y="2111"/>
                    <a:pt x="7068" y="4444"/>
                    <a:pt x="10668" y="6539"/>
                  </a:cubicBezTo>
                  <a:cubicBezTo>
                    <a:pt x="16193" y="9754"/>
                    <a:pt x="22209" y="12471"/>
                    <a:pt x="28594" y="12786"/>
                  </a:cubicBezTo>
                  <a:cubicBezTo>
                    <a:pt x="29022" y="12807"/>
                    <a:pt x="29448" y="12817"/>
                    <a:pt x="29873" y="12817"/>
                  </a:cubicBezTo>
                  <a:cubicBezTo>
                    <a:pt x="37671" y="12817"/>
                    <a:pt x="45107" y="9387"/>
                    <a:pt x="52384" y="6447"/>
                  </a:cubicBezTo>
                  <a:cubicBezTo>
                    <a:pt x="56482" y="4789"/>
                    <a:pt x="60818" y="3262"/>
                    <a:pt x="65177" y="2556"/>
                  </a:cubicBezTo>
                  <a:lnTo>
                    <a:pt x="65177" y="1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8" name="Google Shape;208;p19"/>
          <p:cNvSpPr/>
          <p:nvPr/>
        </p:nvSpPr>
        <p:spPr>
          <a:xfrm flipH="1">
            <a:off x="7093084" y="-413"/>
            <a:ext cx="2050901" cy="570972"/>
          </a:xfrm>
          <a:custGeom>
            <a:rect b="b" l="l" r="r" t="t"/>
            <a:pathLst>
              <a:path extrusionOk="0" h="8467" w="30413">
                <a:moveTo>
                  <a:pt x="0" y="0"/>
                </a:moveTo>
                <a:lnTo>
                  <a:pt x="0" y="7774"/>
                </a:lnTo>
                <a:cubicBezTo>
                  <a:pt x="909" y="8230"/>
                  <a:pt x="1936" y="8466"/>
                  <a:pt x="2959" y="8466"/>
                </a:cubicBezTo>
                <a:cubicBezTo>
                  <a:pt x="4259" y="8466"/>
                  <a:pt x="5553" y="8085"/>
                  <a:pt x="6592" y="7291"/>
                </a:cubicBezTo>
                <a:cubicBezTo>
                  <a:pt x="7904" y="6285"/>
                  <a:pt x="8787" y="4766"/>
                  <a:pt x="10176" y="3876"/>
                </a:cubicBezTo>
                <a:cubicBezTo>
                  <a:pt x="11263" y="3175"/>
                  <a:pt x="12556" y="2927"/>
                  <a:pt x="13864" y="2927"/>
                </a:cubicBezTo>
                <a:cubicBezTo>
                  <a:pt x="14477" y="2927"/>
                  <a:pt x="15094" y="2982"/>
                  <a:pt x="15694" y="3070"/>
                </a:cubicBezTo>
                <a:cubicBezTo>
                  <a:pt x="17566" y="3338"/>
                  <a:pt x="19408" y="3906"/>
                  <a:pt x="21303" y="3991"/>
                </a:cubicBezTo>
                <a:cubicBezTo>
                  <a:pt x="21464" y="3998"/>
                  <a:pt x="21624" y="4002"/>
                  <a:pt x="21784" y="4002"/>
                </a:cubicBezTo>
                <a:cubicBezTo>
                  <a:pt x="25051" y="4002"/>
                  <a:pt x="28262" y="2451"/>
                  <a:pt x="3041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TITLE_AND_TWO_COLUMNS_1_2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20"/>
          <p:cNvGrpSpPr/>
          <p:nvPr/>
        </p:nvGrpSpPr>
        <p:grpSpPr>
          <a:xfrm>
            <a:off x="3539" y="53"/>
            <a:ext cx="9144215" cy="5143622"/>
            <a:chOff x="835700" y="2883400"/>
            <a:chExt cx="4592775" cy="2590462"/>
          </a:xfrm>
        </p:grpSpPr>
        <p:sp>
          <p:nvSpPr>
            <p:cNvPr id="211" name="Google Shape;211;p20"/>
            <p:cNvSpPr/>
            <p:nvPr/>
          </p:nvSpPr>
          <p:spPr>
            <a:xfrm>
              <a:off x="2943200" y="2883400"/>
              <a:ext cx="2485275" cy="542475"/>
            </a:xfrm>
            <a:custGeom>
              <a:rect b="b" l="l" r="r" t="t"/>
              <a:pathLst>
                <a:path extrusionOk="0" h="21699" w="99411">
                  <a:moveTo>
                    <a:pt x="0" y="0"/>
                  </a:moveTo>
                  <a:cubicBezTo>
                    <a:pt x="2778" y="1826"/>
                    <a:pt x="6424" y="2640"/>
                    <a:pt x="9816" y="2901"/>
                  </a:cubicBezTo>
                  <a:cubicBezTo>
                    <a:pt x="15080" y="3308"/>
                    <a:pt x="20659" y="2947"/>
                    <a:pt x="25317" y="5426"/>
                  </a:cubicBezTo>
                  <a:cubicBezTo>
                    <a:pt x="30060" y="7943"/>
                    <a:pt x="33360" y="13184"/>
                    <a:pt x="38632" y="14213"/>
                  </a:cubicBezTo>
                  <a:cubicBezTo>
                    <a:pt x="39317" y="14348"/>
                    <a:pt x="40004" y="14404"/>
                    <a:pt x="40692" y="14404"/>
                  </a:cubicBezTo>
                  <a:cubicBezTo>
                    <a:pt x="44056" y="14404"/>
                    <a:pt x="47449" y="13059"/>
                    <a:pt x="50862" y="13059"/>
                  </a:cubicBezTo>
                  <a:cubicBezTo>
                    <a:pt x="50939" y="13059"/>
                    <a:pt x="51017" y="13060"/>
                    <a:pt x="51095" y="13061"/>
                  </a:cubicBezTo>
                  <a:cubicBezTo>
                    <a:pt x="59014" y="13223"/>
                    <a:pt x="65146" y="20697"/>
                    <a:pt x="73012" y="21603"/>
                  </a:cubicBezTo>
                  <a:cubicBezTo>
                    <a:pt x="73575" y="21668"/>
                    <a:pt x="74135" y="21699"/>
                    <a:pt x="74692" y="21699"/>
                  </a:cubicBezTo>
                  <a:cubicBezTo>
                    <a:pt x="80363" y="21699"/>
                    <a:pt x="85713" y="18529"/>
                    <a:pt x="91107" y="16453"/>
                  </a:cubicBezTo>
                  <a:cubicBezTo>
                    <a:pt x="93793" y="15417"/>
                    <a:pt x="96571" y="14650"/>
                    <a:pt x="99411" y="14159"/>
                  </a:cubicBezTo>
                  <a:lnTo>
                    <a:pt x="99411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0"/>
            <p:cNvSpPr/>
            <p:nvPr/>
          </p:nvSpPr>
          <p:spPr>
            <a:xfrm>
              <a:off x="835705" y="5100675"/>
              <a:ext cx="1282602" cy="373187"/>
            </a:xfrm>
            <a:custGeom>
              <a:rect b="b" l="l" r="r" t="t"/>
              <a:pathLst>
                <a:path extrusionOk="0" h="28918" w="99388">
                  <a:moveTo>
                    <a:pt x="13593" y="0"/>
                  </a:moveTo>
                  <a:cubicBezTo>
                    <a:pt x="9950" y="0"/>
                    <a:pt x="6103" y="2007"/>
                    <a:pt x="2436" y="2007"/>
                  </a:cubicBezTo>
                  <a:cubicBezTo>
                    <a:pt x="1614" y="2007"/>
                    <a:pt x="800" y="1906"/>
                    <a:pt x="0" y="1659"/>
                  </a:cubicBezTo>
                  <a:lnTo>
                    <a:pt x="0" y="28917"/>
                  </a:lnTo>
                  <a:lnTo>
                    <a:pt x="99388" y="28917"/>
                  </a:lnTo>
                  <a:cubicBezTo>
                    <a:pt x="95143" y="22512"/>
                    <a:pt x="87539" y="18385"/>
                    <a:pt x="79848" y="18385"/>
                  </a:cubicBezTo>
                  <a:cubicBezTo>
                    <a:pt x="78989" y="18385"/>
                    <a:pt x="78128" y="18436"/>
                    <a:pt x="77271" y="18542"/>
                  </a:cubicBezTo>
                  <a:cubicBezTo>
                    <a:pt x="74047" y="18943"/>
                    <a:pt x="70686" y="19998"/>
                    <a:pt x="67517" y="19998"/>
                  </a:cubicBezTo>
                  <a:cubicBezTo>
                    <a:pt x="65956" y="19998"/>
                    <a:pt x="64441" y="19742"/>
                    <a:pt x="63012" y="19025"/>
                  </a:cubicBezTo>
                  <a:cubicBezTo>
                    <a:pt x="58331" y="16669"/>
                    <a:pt x="56865" y="10384"/>
                    <a:pt x="52414" y="7614"/>
                  </a:cubicBezTo>
                  <a:cubicBezTo>
                    <a:pt x="50619" y="6500"/>
                    <a:pt x="48594" y="6097"/>
                    <a:pt x="46495" y="6097"/>
                  </a:cubicBezTo>
                  <a:cubicBezTo>
                    <a:pt x="43864" y="6097"/>
                    <a:pt x="41116" y="6730"/>
                    <a:pt x="38555" y="7391"/>
                  </a:cubicBezTo>
                  <a:cubicBezTo>
                    <a:pt x="35961" y="8061"/>
                    <a:pt x="33180" y="8712"/>
                    <a:pt x="30518" y="8712"/>
                  </a:cubicBezTo>
                  <a:cubicBezTo>
                    <a:pt x="28455" y="8712"/>
                    <a:pt x="26464" y="8321"/>
                    <a:pt x="24688" y="7245"/>
                  </a:cubicBezTo>
                  <a:cubicBezTo>
                    <a:pt x="21610" y="5381"/>
                    <a:pt x="19753" y="1728"/>
                    <a:pt x="16384" y="477"/>
                  </a:cubicBezTo>
                  <a:cubicBezTo>
                    <a:pt x="15472" y="136"/>
                    <a:pt x="14539" y="0"/>
                    <a:pt x="13593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0"/>
            <p:cNvSpPr/>
            <p:nvPr/>
          </p:nvSpPr>
          <p:spPr>
            <a:xfrm>
              <a:off x="4468763" y="4352425"/>
              <a:ext cx="959707" cy="1121390"/>
            </a:xfrm>
            <a:custGeom>
              <a:rect b="b" l="l" r="r" t="t"/>
              <a:pathLst>
                <a:path extrusionOk="0" h="50090" w="42868">
                  <a:moveTo>
                    <a:pt x="42868" y="0"/>
                  </a:moveTo>
                  <a:cubicBezTo>
                    <a:pt x="41609" y="384"/>
                    <a:pt x="40428" y="982"/>
                    <a:pt x="39376" y="1773"/>
                  </a:cubicBezTo>
                  <a:cubicBezTo>
                    <a:pt x="37013" y="3584"/>
                    <a:pt x="35455" y="6262"/>
                    <a:pt x="35048" y="9209"/>
                  </a:cubicBezTo>
                  <a:cubicBezTo>
                    <a:pt x="34710" y="11795"/>
                    <a:pt x="35278" y="14404"/>
                    <a:pt x="35301" y="17006"/>
                  </a:cubicBezTo>
                  <a:cubicBezTo>
                    <a:pt x="35332" y="19608"/>
                    <a:pt x="34649" y="22478"/>
                    <a:pt x="32508" y="23974"/>
                  </a:cubicBezTo>
                  <a:cubicBezTo>
                    <a:pt x="30520" y="25363"/>
                    <a:pt x="27727" y="25225"/>
                    <a:pt x="25785" y="26691"/>
                  </a:cubicBezTo>
                  <a:cubicBezTo>
                    <a:pt x="23736" y="28241"/>
                    <a:pt x="23245" y="31073"/>
                    <a:pt x="22969" y="33621"/>
                  </a:cubicBezTo>
                  <a:cubicBezTo>
                    <a:pt x="22685" y="36176"/>
                    <a:pt x="22340" y="38992"/>
                    <a:pt x="20436" y="40711"/>
                  </a:cubicBezTo>
                  <a:cubicBezTo>
                    <a:pt x="17912" y="42991"/>
                    <a:pt x="14021" y="42262"/>
                    <a:pt x="10644" y="42653"/>
                  </a:cubicBezTo>
                  <a:cubicBezTo>
                    <a:pt x="6669" y="43136"/>
                    <a:pt x="3101" y="45308"/>
                    <a:pt x="852" y="48616"/>
                  </a:cubicBezTo>
                  <a:cubicBezTo>
                    <a:pt x="537" y="49092"/>
                    <a:pt x="246" y="49583"/>
                    <a:pt x="0" y="50089"/>
                  </a:cubicBezTo>
                  <a:lnTo>
                    <a:pt x="42868" y="50089"/>
                  </a:lnTo>
                  <a:lnTo>
                    <a:pt x="42868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0"/>
            <p:cNvSpPr/>
            <p:nvPr/>
          </p:nvSpPr>
          <p:spPr>
            <a:xfrm>
              <a:off x="835700" y="2883400"/>
              <a:ext cx="1101625" cy="1017600"/>
            </a:xfrm>
            <a:custGeom>
              <a:rect b="b" l="l" r="r" t="t"/>
              <a:pathLst>
                <a:path extrusionOk="0" h="40704" w="44065">
                  <a:moveTo>
                    <a:pt x="0" y="0"/>
                  </a:moveTo>
                  <a:lnTo>
                    <a:pt x="0" y="40704"/>
                  </a:lnTo>
                  <a:cubicBezTo>
                    <a:pt x="722" y="40573"/>
                    <a:pt x="1428" y="40374"/>
                    <a:pt x="2103" y="40097"/>
                  </a:cubicBezTo>
                  <a:cubicBezTo>
                    <a:pt x="5986" y="38532"/>
                    <a:pt x="8802" y="34618"/>
                    <a:pt x="9056" y="30436"/>
                  </a:cubicBezTo>
                  <a:cubicBezTo>
                    <a:pt x="9148" y="28878"/>
                    <a:pt x="8917" y="27312"/>
                    <a:pt x="8987" y="25754"/>
                  </a:cubicBezTo>
                  <a:cubicBezTo>
                    <a:pt x="9056" y="24197"/>
                    <a:pt x="9493" y="22554"/>
                    <a:pt x="10652" y="21511"/>
                  </a:cubicBezTo>
                  <a:cubicBezTo>
                    <a:pt x="12248" y="20076"/>
                    <a:pt x="14804" y="20106"/>
                    <a:pt x="16323" y="18594"/>
                  </a:cubicBezTo>
                  <a:cubicBezTo>
                    <a:pt x="17889" y="17029"/>
                    <a:pt x="17750" y="14450"/>
                    <a:pt x="18779" y="12478"/>
                  </a:cubicBezTo>
                  <a:cubicBezTo>
                    <a:pt x="20091" y="9953"/>
                    <a:pt x="23153" y="8802"/>
                    <a:pt x="26008" y="8687"/>
                  </a:cubicBezTo>
                  <a:cubicBezTo>
                    <a:pt x="26230" y="8678"/>
                    <a:pt x="26453" y="8674"/>
                    <a:pt x="26675" y="8674"/>
                  </a:cubicBezTo>
                  <a:cubicBezTo>
                    <a:pt x="29296" y="8674"/>
                    <a:pt x="31901" y="9254"/>
                    <a:pt x="34526" y="9332"/>
                  </a:cubicBezTo>
                  <a:cubicBezTo>
                    <a:pt x="34671" y="9336"/>
                    <a:pt x="34816" y="9338"/>
                    <a:pt x="34962" y="9338"/>
                  </a:cubicBezTo>
                  <a:cubicBezTo>
                    <a:pt x="37692" y="9338"/>
                    <a:pt x="40581" y="8637"/>
                    <a:pt x="42300" y="6546"/>
                  </a:cubicBezTo>
                  <a:cubicBezTo>
                    <a:pt x="43781" y="4750"/>
                    <a:pt x="44065" y="2394"/>
                    <a:pt x="43927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" name="Google Shape;215;p20"/>
          <p:cNvGrpSpPr/>
          <p:nvPr/>
        </p:nvGrpSpPr>
        <p:grpSpPr>
          <a:xfrm>
            <a:off x="0" y="1"/>
            <a:ext cx="9147750" cy="5143583"/>
            <a:chOff x="0" y="1"/>
            <a:chExt cx="9147750" cy="5143583"/>
          </a:xfrm>
        </p:grpSpPr>
        <p:grpSp>
          <p:nvGrpSpPr>
            <p:cNvPr id="216" name="Google Shape;216;p20"/>
            <p:cNvGrpSpPr/>
            <p:nvPr/>
          </p:nvGrpSpPr>
          <p:grpSpPr>
            <a:xfrm>
              <a:off x="0" y="1"/>
              <a:ext cx="9144074" cy="5143583"/>
              <a:chOff x="823425" y="238125"/>
              <a:chExt cx="4604499" cy="2590834"/>
            </a:xfrm>
          </p:grpSpPr>
          <p:sp>
            <p:nvSpPr>
              <p:cNvPr id="217" name="Google Shape;217;p20"/>
              <p:cNvSpPr/>
              <p:nvPr/>
            </p:nvSpPr>
            <p:spPr>
              <a:xfrm>
                <a:off x="4876701" y="2004476"/>
                <a:ext cx="551223" cy="824483"/>
              </a:xfrm>
              <a:custGeom>
                <a:rect b="b" l="l" r="r" t="t"/>
                <a:pathLst>
                  <a:path extrusionOk="0" h="42953" w="28717">
                    <a:moveTo>
                      <a:pt x="28717" y="0"/>
                    </a:moveTo>
                    <a:cubicBezTo>
                      <a:pt x="25647" y="5180"/>
                      <a:pt x="22777" y="10652"/>
                      <a:pt x="23138" y="16592"/>
                    </a:cubicBezTo>
                    <a:cubicBezTo>
                      <a:pt x="23337" y="19953"/>
                      <a:pt x="24580" y="23146"/>
                      <a:pt x="25064" y="26469"/>
                    </a:cubicBezTo>
                    <a:cubicBezTo>
                      <a:pt x="25555" y="29791"/>
                      <a:pt x="25102" y="33598"/>
                      <a:pt x="22608" y="35785"/>
                    </a:cubicBezTo>
                    <a:cubicBezTo>
                      <a:pt x="20466" y="37666"/>
                      <a:pt x="17640" y="37799"/>
                      <a:pt x="14723" y="37799"/>
                    </a:cubicBezTo>
                    <a:cubicBezTo>
                      <a:pt x="14239" y="37799"/>
                      <a:pt x="13752" y="37796"/>
                      <a:pt x="13265" y="37796"/>
                    </a:cubicBezTo>
                    <a:cubicBezTo>
                      <a:pt x="11791" y="37796"/>
                      <a:pt x="10320" y="37830"/>
                      <a:pt x="8925" y="38103"/>
                    </a:cubicBezTo>
                    <a:cubicBezTo>
                      <a:pt x="5564" y="38755"/>
                      <a:pt x="2755" y="40781"/>
                      <a:pt x="0" y="42953"/>
                    </a:cubicBezTo>
                    <a:lnTo>
                      <a:pt x="28717" y="42953"/>
                    </a:lnTo>
                    <a:lnTo>
                      <a:pt x="2871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20"/>
              <p:cNvSpPr/>
              <p:nvPr/>
            </p:nvSpPr>
            <p:spPr>
              <a:xfrm>
                <a:off x="823425" y="238125"/>
                <a:ext cx="551200" cy="280875"/>
              </a:xfrm>
              <a:custGeom>
                <a:rect b="b" l="l" r="r" t="t"/>
                <a:pathLst>
                  <a:path extrusionOk="0" h="11235" w="22048">
                    <a:moveTo>
                      <a:pt x="0" y="0"/>
                    </a:moveTo>
                    <a:lnTo>
                      <a:pt x="0" y="11235"/>
                    </a:lnTo>
                    <a:cubicBezTo>
                      <a:pt x="1197" y="10337"/>
                      <a:pt x="2486" y="9577"/>
                      <a:pt x="3852" y="8963"/>
                    </a:cubicBezTo>
                    <a:cubicBezTo>
                      <a:pt x="8334" y="6907"/>
                      <a:pt x="13253" y="5825"/>
                      <a:pt x="17497" y="3292"/>
                    </a:cubicBezTo>
                    <a:cubicBezTo>
                      <a:pt x="19109" y="2333"/>
                      <a:pt x="20590" y="1182"/>
                      <a:pt x="220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9" name="Google Shape;219;p20"/>
            <p:cNvSpPr/>
            <p:nvPr/>
          </p:nvSpPr>
          <p:spPr>
            <a:xfrm flipH="1">
              <a:off x="7096850" y="1"/>
              <a:ext cx="2050901" cy="570972"/>
            </a:xfrm>
            <a:custGeom>
              <a:rect b="b" l="l" r="r" t="t"/>
              <a:pathLst>
                <a:path extrusionOk="0" h="8467" w="30413">
                  <a:moveTo>
                    <a:pt x="0" y="0"/>
                  </a:moveTo>
                  <a:lnTo>
                    <a:pt x="0" y="7774"/>
                  </a:lnTo>
                  <a:cubicBezTo>
                    <a:pt x="909" y="8230"/>
                    <a:pt x="1936" y="8466"/>
                    <a:pt x="2959" y="8466"/>
                  </a:cubicBezTo>
                  <a:cubicBezTo>
                    <a:pt x="4259" y="8466"/>
                    <a:pt x="5553" y="8085"/>
                    <a:pt x="6592" y="7291"/>
                  </a:cubicBezTo>
                  <a:cubicBezTo>
                    <a:pt x="7904" y="6285"/>
                    <a:pt x="8787" y="4766"/>
                    <a:pt x="10176" y="3876"/>
                  </a:cubicBezTo>
                  <a:cubicBezTo>
                    <a:pt x="11263" y="3175"/>
                    <a:pt x="12556" y="2927"/>
                    <a:pt x="13864" y="2927"/>
                  </a:cubicBezTo>
                  <a:cubicBezTo>
                    <a:pt x="14477" y="2927"/>
                    <a:pt x="15094" y="2982"/>
                    <a:pt x="15694" y="3070"/>
                  </a:cubicBezTo>
                  <a:cubicBezTo>
                    <a:pt x="17566" y="3338"/>
                    <a:pt x="19408" y="3906"/>
                    <a:pt x="21303" y="3991"/>
                  </a:cubicBezTo>
                  <a:cubicBezTo>
                    <a:pt x="21464" y="3998"/>
                    <a:pt x="21624" y="4002"/>
                    <a:pt x="21784" y="4002"/>
                  </a:cubicBezTo>
                  <a:cubicBezTo>
                    <a:pt x="25051" y="4002"/>
                    <a:pt x="28262" y="2451"/>
                    <a:pt x="304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" name="Google Shape;220;p20"/>
          <p:cNvSpPr txBox="1"/>
          <p:nvPr>
            <p:ph type="title"/>
          </p:nvPr>
        </p:nvSpPr>
        <p:spPr>
          <a:xfrm>
            <a:off x="713225" y="539500"/>
            <a:ext cx="77178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221" name="Google Shape;221;p20"/>
          <p:cNvSpPr txBox="1"/>
          <p:nvPr>
            <p:ph idx="1" type="subTitle"/>
          </p:nvPr>
        </p:nvSpPr>
        <p:spPr>
          <a:xfrm>
            <a:off x="713225" y="1911097"/>
            <a:ext cx="23286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20"/>
          <p:cNvSpPr txBox="1"/>
          <p:nvPr>
            <p:ph idx="2" type="subTitle"/>
          </p:nvPr>
        </p:nvSpPr>
        <p:spPr>
          <a:xfrm>
            <a:off x="3407700" y="1911097"/>
            <a:ext cx="23286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20"/>
          <p:cNvSpPr txBox="1"/>
          <p:nvPr>
            <p:ph idx="3" type="subTitle"/>
          </p:nvPr>
        </p:nvSpPr>
        <p:spPr>
          <a:xfrm>
            <a:off x="713225" y="1362450"/>
            <a:ext cx="2328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4" name="Google Shape;224;p20"/>
          <p:cNvSpPr txBox="1"/>
          <p:nvPr>
            <p:ph idx="4" type="subTitle"/>
          </p:nvPr>
        </p:nvSpPr>
        <p:spPr>
          <a:xfrm>
            <a:off x="3407700" y="1362450"/>
            <a:ext cx="2328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5" name="Google Shape;225;p20"/>
          <p:cNvSpPr txBox="1"/>
          <p:nvPr>
            <p:ph idx="5" type="subTitle"/>
          </p:nvPr>
        </p:nvSpPr>
        <p:spPr>
          <a:xfrm>
            <a:off x="6102175" y="1911097"/>
            <a:ext cx="23286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20"/>
          <p:cNvSpPr txBox="1"/>
          <p:nvPr>
            <p:ph idx="6" type="subTitle"/>
          </p:nvPr>
        </p:nvSpPr>
        <p:spPr>
          <a:xfrm>
            <a:off x="6102175" y="1362450"/>
            <a:ext cx="2328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7" name="Google Shape;227;p20"/>
          <p:cNvSpPr txBox="1"/>
          <p:nvPr>
            <p:ph idx="7" type="subTitle"/>
          </p:nvPr>
        </p:nvSpPr>
        <p:spPr>
          <a:xfrm>
            <a:off x="713225" y="3694163"/>
            <a:ext cx="23286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20"/>
          <p:cNvSpPr txBox="1"/>
          <p:nvPr>
            <p:ph idx="8" type="subTitle"/>
          </p:nvPr>
        </p:nvSpPr>
        <p:spPr>
          <a:xfrm>
            <a:off x="3407700" y="3694163"/>
            <a:ext cx="23286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20"/>
          <p:cNvSpPr txBox="1"/>
          <p:nvPr>
            <p:ph idx="9" type="subTitle"/>
          </p:nvPr>
        </p:nvSpPr>
        <p:spPr>
          <a:xfrm>
            <a:off x="713225" y="3145516"/>
            <a:ext cx="2328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0" name="Google Shape;230;p20"/>
          <p:cNvSpPr txBox="1"/>
          <p:nvPr>
            <p:ph idx="13" type="subTitle"/>
          </p:nvPr>
        </p:nvSpPr>
        <p:spPr>
          <a:xfrm>
            <a:off x="3407700" y="3145516"/>
            <a:ext cx="2328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1" name="Google Shape;231;p20"/>
          <p:cNvSpPr txBox="1"/>
          <p:nvPr>
            <p:ph idx="14" type="subTitle"/>
          </p:nvPr>
        </p:nvSpPr>
        <p:spPr>
          <a:xfrm>
            <a:off x="6102175" y="3694163"/>
            <a:ext cx="23286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20"/>
          <p:cNvSpPr txBox="1"/>
          <p:nvPr>
            <p:ph idx="15" type="subTitle"/>
          </p:nvPr>
        </p:nvSpPr>
        <p:spPr>
          <a:xfrm>
            <a:off x="6102175" y="3145516"/>
            <a:ext cx="2328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 flipH="1">
            <a:off x="-108" y="-2226"/>
            <a:ext cx="9144215" cy="5147952"/>
            <a:chOff x="835700" y="2883400"/>
            <a:chExt cx="4592775" cy="2590425"/>
          </a:xfrm>
        </p:grpSpPr>
        <p:sp>
          <p:nvSpPr>
            <p:cNvPr id="19" name="Google Shape;19;p3"/>
            <p:cNvSpPr/>
            <p:nvPr/>
          </p:nvSpPr>
          <p:spPr>
            <a:xfrm>
              <a:off x="2943200" y="2883400"/>
              <a:ext cx="2485275" cy="542475"/>
            </a:xfrm>
            <a:custGeom>
              <a:rect b="b" l="l" r="r" t="t"/>
              <a:pathLst>
                <a:path extrusionOk="0" h="21699" w="99411">
                  <a:moveTo>
                    <a:pt x="0" y="0"/>
                  </a:moveTo>
                  <a:cubicBezTo>
                    <a:pt x="2778" y="1826"/>
                    <a:pt x="6424" y="2640"/>
                    <a:pt x="9816" y="2901"/>
                  </a:cubicBezTo>
                  <a:cubicBezTo>
                    <a:pt x="15080" y="3308"/>
                    <a:pt x="20659" y="2947"/>
                    <a:pt x="25317" y="5426"/>
                  </a:cubicBezTo>
                  <a:cubicBezTo>
                    <a:pt x="30060" y="7943"/>
                    <a:pt x="33360" y="13184"/>
                    <a:pt x="38632" y="14213"/>
                  </a:cubicBezTo>
                  <a:cubicBezTo>
                    <a:pt x="39317" y="14348"/>
                    <a:pt x="40004" y="14404"/>
                    <a:pt x="40692" y="14404"/>
                  </a:cubicBezTo>
                  <a:cubicBezTo>
                    <a:pt x="44056" y="14404"/>
                    <a:pt x="47449" y="13059"/>
                    <a:pt x="50862" y="13059"/>
                  </a:cubicBezTo>
                  <a:cubicBezTo>
                    <a:pt x="50939" y="13059"/>
                    <a:pt x="51017" y="13060"/>
                    <a:pt x="51095" y="13061"/>
                  </a:cubicBezTo>
                  <a:cubicBezTo>
                    <a:pt x="59014" y="13223"/>
                    <a:pt x="65146" y="20697"/>
                    <a:pt x="73012" y="21603"/>
                  </a:cubicBezTo>
                  <a:cubicBezTo>
                    <a:pt x="73575" y="21668"/>
                    <a:pt x="74135" y="21699"/>
                    <a:pt x="74692" y="21699"/>
                  </a:cubicBezTo>
                  <a:cubicBezTo>
                    <a:pt x="80363" y="21699"/>
                    <a:pt x="85713" y="18529"/>
                    <a:pt x="91107" y="16453"/>
                  </a:cubicBezTo>
                  <a:cubicBezTo>
                    <a:pt x="93793" y="15417"/>
                    <a:pt x="96571" y="14650"/>
                    <a:pt x="99411" y="14159"/>
                  </a:cubicBezTo>
                  <a:lnTo>
                    <a:pt x="99411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835700" y="4750875"/>
              <a:ext cx="2484700" cy="722950"/>
            </a:xfrm>
            <a:custGeom>
              <a:rect b="b" l="l" r="r" t="t"/>
              <a:pathLst>
                <a:path extrusionOk="0" h="28918" w="99388">
                  <a:moveTo>
                    <a:pt x="13593" y="0"/>
                  </a:moveTo>
                  <a:cubicBezTo>
                    <a:pt x="9950" y="0"/>
                    <a:pt x="6103" y="2007"/>
                    <a:pt x="2436" y="2007"/>
                  </a:cubicBezTo>
                  <a:cubicBezTo>
                    <a:pt x="1614" y="2007"/>
                    <a:pt x="800" y="1906"/>
                    <a:pt x="0" y="1659"/>
                  </a:cubicBezTo>
                  <a:lnTo>
                    <a:pt x="0" y="28917"/>
                  </a:lnTo>
                  <a:lnTo>
                    <a:pt x="99388" y="28917"/>
                  </a:lnTo>
                  <a:cubicBezTo>
                    <a:pt x="95143" y="22512"/>
                    <a:pt x="87539" y="18385"/>
                    <a:pt x="79848" y="18385"/>
                  </a:cubicBezTo>
                  <a:cubicBezTo>
                    <a:pt x="78989" y="18385"/>
                    <a:pt x="78128" y="18436"/>
                    <a:pt x="77271" y="18542"/>
                  </a:cubicBezTo>
                  <a:cubicBezTo>
                    <a:pt x="74047" y="18943"/>
                    <a:pt x="70686" y="19998"/>
                    <a:pt x="67517" y="19998"/>
                  </a:cubicBezTo>
                  <a:cubicBezTo>
                    <a:pt x="65956" y="19998"/>
                    <a:pt x="64441" y="19742"/>
                    <a:pt x="63012" y="19025"/>
                  </a:cubicBezTo>
                  <a:cubicBezTo>
                    <a:pt x="58331" y="16669"/>
                    <a:pt x="56865" y="10384"/>
                    <a:pt x="52414" y="7614"/>
                  </a:cubicBezTo>
                  <a:cubicBezTo>
                    <a:pt x="50619" y="6500"/>
                    <a:pt x="48594" y="6097"/>
                    <a:pt x="46495" y="6097"/>
                  </a:cubicBezTo>
                  <a:cubicBezTo>
                    <a:pt x="43864" y="6097"/>
                    <a:pt x="41116" y="6730"/>
                    <a:pt x="38555" y="7391"/>
                  </a:cubicBezTo>
                  <a:cubicBezTo>
                    <a:pt x="35961" y="8061"/>
                    <a:pt x="33180" y="8712"/>
                    <a:pt x="30518" y="8712"/>
                  </a:cubicBezTo>
                  <a:cubicBezTo>
                    <a:pt x="28455" y="8712"/>
                    <a:pt x="26464" y="8321"/>
                    <a:pt x="24688" y="7245"/>
                  </a:cubicBezTo>
                  <a:cubicBezTo>
                    <a:pt x="21610" y="5381"/>
                    <a:pt x="19753" y="1728"/>
                    <a:pt x="16384" y="477"/>
                  </a:cubicBezTo>
                  <a:cubicBezTo>
                    <a:pt x="15472" y="136"/>
                    <a:pt x="14539" y="0"/>
                    <a:pt x="13593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4356775" y="4221575"/>
              <a:ext cx="1071700" cy="1252250"/>
            </a:xfrm>
            <a:custGeom>
              <a:rect b="b" l="l" r="r" t="t"/>
              <a:pathLst>
                <a:path extrusionOk="0" h="50090" w="42868">
                  <a:moveTo>
                    <a:pt x="42868" y="0"/>
                  </a:moveTo>
                  <a:cubicBezTo>
                    <a:pt x="41609" y="384"/>
                    <a:pt x="40428" y="982"/>
                    <a:pt x="39376" y="1773"/>
                  </a:cubicBezTo>
                  <a:cubicBezTo>
                    <a:pt x="37013" y="3584"/>
                    <a:pt x="35455" y="6262"/>
                    <a:pt x="35048" y="9209"/>
                  </a:cubicBezTo>
                  <a:cubicBezTo>
                    <a:pt x="34710" y="11795"/>
                    <a:pt x="35278" y="14404"/>
                    <a:pt x="35301" y="17006"/>
                  </a:cubicBezTo>
                  <a:cubicBezTo>
                    <a:pt x="35332" y="19608"/>
                    <a:pt x="34649" y="22478"/>
                    <a:pt x="32508" y="23974"/>
                  </a:cubicBezTo>
                  <a:cubicBezTo>
                    <a:pt x="30520" y="25363"/>
                    <a:pt x="27727" y="25225"/>
                    <a:pt x="25785" y="26691"/>
                  </a:cubicBezTo>
                  <a:cubicBezTo>
                    <a:pt x="23736" y="28241"/>
                    <a:pt x="23245" y="31073"/>
                    <a:pt x="22969" y="33621"/>
                  </a:cubicBezTo>
                  <a:cubicBezTo>
                    <a:pt x="22685" y="36176"/>
                    <a:pt x="22340" y="38992"/>
                    <a:pt x="20436" y="40711"/>
                  </a:cubicBezTo>
                  <a:cubicBezTo>
                    <a:pt x="17912" y="42991"/>
                    <a:pt x="14021" y="42262"/>
                    <a:pt x="10644" y="42653"/>
                  </a:cubicBezTo>
                  <a:cubicBezTo>
                    <a:pt x="6669" y="43136"/>
                    <a:pt x="3101" y="45308"/>
                    <a:pt x="852" y="48616"/>
                  </a:cubicBezTo>
                  <a:cubicBezTo>
                    <a:pt x="537" y="49092"/>
                    <a:pt x="246" y="49583"/>
                    <a:pt x="0" y="50089"/>
                  </a:cubicBezTo>
                  <a:lnTo>
                    <a:pt x="42868" y="50089"/>
                  </a:lnTo>
                  <a:lnTo>
                    <a:pt x="42868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835700" y="2883400"/>
              <a:ext cx="1101625" cy="1017600"/>
            </a:xfrm>
            <a:custGeom>
              <a:rect b="b" l="l" r="r" t="t"/>
              <a:pathLst>
                <a:path extrusionOk="0" h="40704" w="44065">
                  <a:moveTo>
                    <a:pt x="0" y="0"/>
                  </a:moveTo>
                  <a:lnTo>
                    <a:pt x="0" y="40704"/>
                  </a:lnTo>
                  <a:cubicBezTo>
                    <a:pt x="722" y="40573"/>
                    <a:pt x="1428" y="40374"/>
                    <a:pt x="2103" y="40097"/>
                  </a:cubicBezTo>
                  <a:cubicBezTo>
                    <a:pt x="5986" y="38532"/>
                    <a:pt x="8802" y="34618"/>
                    <a:pt x="9056" y="30436"/>
                  </a:cubicBezTo>
                  <a:cubicBezTo>
                    <a:pt x="9148" y="28878"/>
                    <a:pt x="8917" y="27312"/>
                    <a:pt x="8987" y="25754"/>
                  </a:cubicBezTo>
                  <a:cubicBezTo>
                    <a:pt x="9056" y="24197"/>
                    <a:pt x="9493" y="22554"/>
                    <a:pt x="10652" y="21511"/>
                  </a:cubicBezTo>
                  <a:cubicBezTo>
                    <a:pt x="12248" y="20076"/>
                    <a:pt x="14804" y="20106"/>
                    <a:pt x="16323" y="18594"/>
                  </a:cubicBezTo>
                  <a:cubicBezTo>
                    <a:pt x="17889" y="17029"/>
                    <a:pt x="17750" y="14450"/>
                    <a:pt x="18779" y="12478"/>
                  </a:cubicBezTo>
                  <a:cubicBezTo>
                    <a:pt x="20091" y="9953"/>
                    <a:pt x="23153" y="8802"/>
                    <a:pt x="26008" y="8687"/>
                  </a:cubicBezTo>
                  <a:cubicBezTo>
                    <a:pt x="26230" y="8678"/>
                    <a:pt x="26453" y="8674"/>
                    <a:pt x="26675" y="8674"/>
                  </a:cubicBezTo>
                  <a:cubicBezTo>
                    <a:pt x="29296" y="8674"/>
                    <a:pt x="31901" y="9254"/>
                    <a:pt x="34526" y="9332"/>
                  </a:cubicBezTo>
                  <a:cubicBezTo>
                    <a:pt x="34671" y="9336"/>
                    <a:pt x="34816" y="9338"/>
                    <a:pt x="34962" y="9338"/>
                  </a:cubicBezTo>
                  <a:cubicBezTo>
                    <a:pt x="37692" y="9338"/>
                    <a:pt x="40581" y="8637"/>
                    <a:pt x="42300" y="6546"/>
                  </a:cubicBezTo>
                  <a:cubicBezTo>
                    <a:pt x="43781" y="4750"/>
                    <a:pt x="44065" y="2394"/>
                    <a:pt x="43927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" name="Google Shape;23;p3"/>
          <p:cNvSpPr txBox="1"/>
          <p:nvPr>
            <p:ph type="title"/>
          </p:nvPr>
        </p:nvSpPr>
        <p:spPr>
          <a:xfrm>
            <a:off x="713225" y="2739282"/>
            <a:ext cx="50232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"/>
          <p:cNvSpPr txBox="1"/>
          <p:nvPr>
            <p:ph hasCustomPrompt="1" idx="2" type="title"/>
          </p:nvPr>
        </p:nvSpPr>
        <p:spPr>
          <a:xfrm>
            <a:off x="2310425" y="760644"/>
            <a:ext cx="1828800" cy="18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7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/>
          <p:nvPr>
            <p:ph idx="1" type="subTitle"/>
          </p:nvPr>
        </p:nvSpPr>
        <p:spPr>
          <a:xfrm>
            <a:off x="713225" y="4017156"/>
            <a:ext cx="50232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26" name="Google Shape;26;p3"/>
          <p:cNvGrpSpPr/>
          <p:nvPr/>
        </p:nvGrpSpPr>
        <p:grpSpPr>
          <a:xfrm flipH="1">
            <a:off x="22" y="61"/>
            <a:ext cx="9143964" cy="5143411"/>
            <a:chOff x="829750" y="2883000"/>
            <a:chExt cx="4604675" cy="2591400"/>
          </a:xfrm>
        </p:grpSpPr>
        <p:sp>
          <p:nvSpPr>
            <p:cNvPr id="27" name="Google Shape;27;p3"/>
            <p:cNvSpPr/>
            <p:nvPr/>
          </p:nvSpPr>
          <p:spPr>
            <a:xfrm>
              <a:off x="829750" y="4928125"/>
              <a:ext cx="2274050" cy="546275"/>
            </a:xfrm>
            <a:custGeom>
              <a:rect b="b" l="l" r="r" t="t"/>
              <a:pathLst>
                <a:path extrusionOk="0" h="21851" w="90962">
                  <a:moveTo>
                    <a:pt x="5445" y="0"/>
                  </a:moveTo>
                  <a:cubicBezTo>
                    <a:pt x="3602" y="0"/>
                    <a:pt x="1757" y="277"/>
                    <a:pt x="0" y="823"/>
                  </a:cubicBezTo>
                  <a:lnTo>
                    <a:pt x="0" y="21850"/>
                  </a:lnTo>
                  <a:lnTo>
                    <a:pt x="90962" y="21850"/>
                  </a:lnTo>
                  <a:cubicBezTo>
                    <a:pt x="86963" y="19197"/>
                    <a:pt x="82171" y="17707"/>
                    <a:pt x="77378" y="17707"/>
                  </a:cubicBezTo>
                  <a:cubicBezTo>
                    <a:pt x="76265" y="17707"/>
                    <a:pt x="75151" y="17787"/>
                    <a:pt x="74048" y="17952"/>
                  </a:cubicBezTo>
                  <a:cubicBezTo>
                    <a:pt x="70750" y="18445"/>
                    <a:pt x="67457" y="19625"/>
                    <a:pt x="64178" y="19625"/>
                  </a:cubicBezTo>
                  <a:cubicBezTo>
                    <a:pt x="63428" y="19625"/>
                    <a:pt x="62679" y="19563"/>
                    <a:pt x="61930" y="19418"/>
                  </a:cubicBezTo>
                  <a:cubicBezTo>
                    <a:pt x="53474" y="17775"/>
                    <a:pt x="49329" y="6395"/>
                    <a:pt x="40765" y="5451"/>
                  </a:cubicBezTo>
                  <a:cubicBezTo>
                    <a:pt x="40382" y="5408"/>
                    <a:pt x="40000" y="5389"/>
                    <a:pt x="39619" y="5389"/>
                  </a:cubicBezTo>
                  <a:cubicBezTo>
                    <a:pt x="35036" y="5389"/>
                    <a:pt x="30572" y="8221"/>
                    <a:pt x="26050" y="8221"/>
                  </a:cubicBezTo>
                  <a:cubicBezTo>
                    <a:pt x="25438" y="8221"/>
                    <a:pt x="24826" y="8170"/>
                    <a:pt x="24212" y="8052"/>
                  </a:cubicBezTo>
                  <a:cubicBezTo>
                    <a:pt x="20344" y="7308"/>
                    <a:pt x="17467" y="4161"/>
                    <a:pt x="14044" y="2212"/>
                  </a:cubicBezTo>
                  <a:cubicBezTo>
                    <a:pt x="11436" y="730"/>
                    <a:pt x="8442" y="0"/>
                    <a:pt x="54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74250" y="4712700"/>
              <a:ext cx="660175" cy="761500"/>
            </a:xfrm>
            <a:custGeom>
              <a:rect b="b" l="l" r="r" t="t"/>
              <a:pathLst>
                <a:path extrusionOk="0" h="30460" w="26407">
                  <a:moveTo>
                    <a:pt x="26407" y="1"/>
                  </a:moveTo>
                  <a:cubicBezTo>
                    <a:pt x="23767" y="1490"/>
                    <a:pt x="21680" y="3961"/>
                    <a:pt x="20759" y="6854"/>
                  </a:cubicBezTo>
                  <a:cubicBezTo>
                    <a:pt x="19968" y="9348"/>
                    <a:pt x="20007" y="12034"/>
                    <a:pt x="19584" y="14620"/>
                  </a:cubicBezTo>
                  <a:cubicBezTo>
                    <a:pt x="19170" y="17199"/>
                    <a:pt x="18134" y="19915"/>
                    <a:pt x="15893" y="21281"/>
                  </a:cubicBezTo>
                  <a:cubicBezTo>
                    <a:pt x="13844" y="22532"/>
                    <a:pt x="11266" y="22386"/>
                    <a:pt x="8917" y="22885"/>
                  </a:cubicBezTo>
                  <a:cubicBezTo>
                    <a:pt x="4935" y="23729"/>
                    <a:pt x="1604" y="26745"/>
                    <a:pt x="0" y="30460"/>
                  </a:cubicBezTo>
                  <a:lnTo>
                    <a:pt x="26407" y="30460"/>
                  </a:lnTo>
                  <a:lnTo>
                    <a:pt x="264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829925" y="2883000"/>
              <a:ext cx="851475" cy="724275"/>
            </a:xfrm>
            <a:custGeom>
              <a:rect b="b" l="l" r="r" t="t"/>
              <a:pathLst>
                <a:path extrusionOk="0" h="28971" w="34059">
                  <a:moveTo>
                    <a:pt x="1" y="1"/>
                  </a:moveTo>
                  <a:lnTo>
                    <a:pt x="1" y="28971"/>
                  </a:lnTo>
                  <a:cubicBezTo>
                    <a:pt x="2180" y="28195"/>
                    <a:pt x="4114" y="26722"/>
                    <a:pt x="5342" y="24757"/>
                  </a:cubicBezTo>
                  <a:cubicBezTo>
                    <a:pt x="7038" y="22064"/>
                    <a:pt x="7383" y="18772"/>
                    <a:pt x="7967" y="15641"/>
                  </a:cubicBezTo>
                  <a:cubicBezTo>
                    <a:pt x="8550" y="12510"/>
                    <a:pt x="9548" y="9202"/>
                    <a:pt x="12057" y="7237"/>
                  </a:cubicBezTo>
                  <a:cubicBezTo>
                    <a:pt x="14363" y="5440"/>
                    <a:pt x="17468" y="5149"/>
                    <a:pt x="20409" y="5149"/>
                  </a:cubicBezTo>
                  <a:cubicBezTo>
                    <a:pt x="20531" y="5149"/>
                    <a:pt x="20653" y="5149"/>
                    <a:pt x="20775" y="5150"/>
                  </a:cubicBezTo>
                  <a:cubicBezTo>
                    <a:pt x="21510" y="5154"/>
                    <a:pt x="22252" y="5167"/>
                    <a:pt x="22994" y="5167"/>
                  </a:cubicBezTo>
                  <a:cubicBezTo>
                    <a:pt x="25335" y="5167"/>
                    <a:pt x="27675" y="5037"/>
                    <a:pt x="29784" y="4076"/>
                  </a:cubicBezTo>
                  <a:cubicBezTo>
                    <a:pt x="31611" y="3247"/>
                    <a:pt x="33107" y="1766"/>
                    <a:pt x="34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3805000" y="2883000"/>
              <a:ext cx="1629425" cy="320425"/>
            </a:xfrm>
            <a:custGeom>
              <a:rect b="b" l="l" r="r" t="t"/>
              <a:pathLst>
                <a:path extrusionOk="0" h="12817" w="65177">
                  <a:moveTo>
                    <a:pt x="0" y="1"/>
                  </a:moveTo>
                  <a:cubicBezTo>
                    <a:pt x="3592" y="2111"/>
                    <a:pt x="7068" y="4444"/>
                    <a:pt x="10668" y="6539"/>
                  </a:cubicBezTo>
                  <a:cubicBezTo>
                    <a:pt x="16193" y="9754"/>
                    <a:pt x="22209" y="12471"/>
                    <a:pt x="28594" y="12786"/>
                  </a:cubicBezTo>
                  <a:cubicBezTo>
                    <a:pt x="29022" y="12807"/>
                    <a:pt x="29448" y="12817"/>
                    <a:pt x="29873" y="12817"/>
                  </a:cubicBezTo>
                  <a:cubicBezTo>
                    <a:pt x="37671" y="12817"/>
                    <a:pt x="45107" y="9387"/>
                    <a:pt x="52384" y="6447"/>
                  </a:cubicBezTo>
                  <a:cubicBezTo>
                    <a:pt x="56482" y="4789"/>
                    <a:pt x="60818" y="3262"/>
                    <a:pt x="65177" y="2556"/>
                  </a:cubicBezTo>
                  <a:lnTo>
                    <a:pt x="651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 Numbers and text">
  <p:cSld name="BIG_NUMBER_1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oogle Shape;234;p21"/>
          <p:cNvGrpSpPr/>
          <p:nvPr/>
        </p:nvGrpSpPr>
        <p:grpSpPr>
          <a:xfrm>
            <a:off x="-108" y="-2226"/>
            <a:ext cx="9144215" cy="5147952"/>
            <a:chOff x="-108" y="-2226"/>
            <a:chExt cx="9144215" cy="5147952"/>
          </a:xfrm>
        </p:grpSpPr>
        <p:sp>
          <p:nvSpPr>
            <p:cNvPr id="235" name="Google Shape;235;p21"/>
            <p:cNvSpPr/>
            <p:nvPr/>
          </p:nvSpPr>
          <p:spPr>
            <a:xfrm rot="10800000">
              <a:off x="-108" y="4067665"/>
              <a:ext cx="4948183" cy="1078061"/>
            </a:xfrm>
            <a:custGeom>
              <a:rect b="b" l="l" r="r" t="t"/>
              <a:pathLst>
                <a:path extrusionOk="0" h="21699" w="99411">
                  <a:moveTo>
                    <a:pt x="0" y="0"/>
                  </a:moveTo>
                  <a:cubicBezTo>
                    <a:pt x="2778" y="1826"/>
                    <a:pt x="6424" y="2640"/>
                    <a:pt x="9816" y="2901"/>
                  </a:cubicBezTo>
                  <a:cubicBezTo>
                    <a:pt x="15080" y="3308"/>
                    <a:pt x="20659" y="2947"/>
                    <a:pt x="25317" y="5426"/>
                  </a:cubicBezTo>
                  <a:cubicBezTo>
                    <a:pt x="30060" y="7943"/>
                    <a:pt x="33360" y="13184"/>
                    <a:pt x="38632" y="14213"/>
                  </a:cubicBezTo>
                  <a:cubicBezTo>
                    <a:pt x="39317" y="14348"/>
                    <a:pt x="40004" y="14404"/>
                    <a:pt x="40692" y="14404"/>
                  </a:cubicBezTo>
                  <a:cubicBezTo>
                    <a:pt x="44056" y="14404"/>
                    <a:pt x="47449" y="13059"/>
                    <a:pt x="50862" y="13059"/>
                  </a:cubicBezTo>
                  <a:cubicBezTo>
                    <a:pt x="50939" y="13059"/>
                    <a:pt x="51017" y="13060"/>
                    <a:pt x="51095" y="13061"/>
                  </a:cubicBezTo>
                  <a:cubicBezTo>
                    <a:pt x="59014" y="13223"/>
                    <a:pt x="65146" y="20697"/>
                    <a:pt x="73012" y="21603"/>
                  </a:cubicBezTo>
                  <a:cubicBezTo>
                    <a:pt x="73575" y="21668"/>
                    <a:pt x="74135" y="21699"/>
                    <a:pt x="74692" y="21699"/>
                  </a:cubicBezTo>
                  <a:cubicBezTo>
                    <a:pt x="80363" y="21699"/>
                    <a:pt x="85713" y="18529"/>
                    <a:pt x="91107" y="16453"/>
                  </a:cubicBezTo>
                  <a:cubicBezTo>
                    <a:pt x="93793" y="15417"/>
                    <a:pt x="96571" y="14650"/>
                    <a:pt x="99411" y="14159"/>
                  </a:cubicBezTo>
                  <a:lnTo>
                    <a:pt x="99411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1"/>
            <p:cNvSpPr/>
            <p:nvPr/>
          </p:nvSpPr>
          <p:spPr>
            <a:xfrm flipH="1" rot="10800000">
              <a:off x="-108" y="-2226"/>
              <a:ext cx="4947038" cy="1436719"/>
            </a:xfrm>
            <a:custGeom>
              <a:rect b="b" l="l" r="r" t="t"/>
              <a:pathLst>
                <a:path extrusionOk="0" h="28918" w="99388">
                  <a:moveTo>
                    <a:pt x="13593" y="0"/>
                  </a:moveTo>
                  <a:cubicBezTo>
                    <a:pt x="9950" y="0"/>
                    <a:pt x="6103" y="2007"/>
                    <a:pt x="2436" y="2007"/>
                  </a:cubicBezTo>
                  <a:cubicBezTo>
                    <a:pt x="1614" y="2007"/>
                    <a:pt x="800" y="1906"/>
                    <a:pt x="0" y="1659"/>
                  </a:cubicBezTo>
                  <a:lnTo>
                    <a:pt x="0" y="28917"/>
                  </a:lnTo>
                  <a:lnTo>
                    <a:pt x="99388" y="28917"/>
                  </a:lnTo>
                  <a:cubicBezTo>
                    <a:pt x="95143" y="22512"/>
                    <a:pt x="87539" y="18385"/>
                    <a:pt x="79848" y="18385"/>
                  </a:cubicBezTo>
                  <a:cubicBezTo>
                    <a:pt x="78989" y="18385"/>
                    <a:pt x="78128" y="18436"/>
                    <a:pt x="77271" y="18542"/>
                  </a:cubicBezTo>
                  <a:cubicBezTo>
                    <a:pt x="74047" y="18943"/>
                    <a:pt x="70686" y="19998"/>
                    <a:pt x="67517" y="19998"/>
                  </a:cubicBezTo>
                  <a:cubicBezTo>
                    <a:pt x="65956" y="19998"/>
                    <a:pt x="64441" y="19742"/>
                    <a:pt x="63012" y="19025"/>
                  </a:cubicBezTo>
                  <a:cubicBezTo>
                    <a:pt x="58331" y="16669"/>
                    <a:pt x="56865" y="10384"/>
                    <a:pt x="52414" y="7614"/>
                  </a:cubicBezTo>
                  <a:cubicBezTo>
                    <a:pt x="50619" y="6500"/>
                    <a:pt x="48594" y="6097"/>
                    <a:pt x="46495" y="6097"/>
                  </a:cubicBezTo>
                  <a:cubicBezTo>
                    <a:pt x="43864" y="6097"/>
                    <a:pt x="41116" y="6730"/>
                    <a:pt x="38555" y="7391"/>
                  </a:cubicBezTo>
                  <a:cubicBezTo>
                    <a:pt x="35961" y="8061"/>
                    <a:pt x="33180" y="8712"/>
                    <a:pt x="30518" y="8712"/>
                  </a:cubicBezTo>
                  <a:cubicBezTo>
                    <a:pt x="28455" y="8712"/>
                    <a:pt x="26464" y="8321"/>
                    <a:pt x="24688" y="7245"/>
                  </a:cubicBezTo>
                  <a:cubicBezTo>
                    <a:pt x="21610" y="5381"/>
                    <a:pt x="19753" y="1728"/>
                    <a:pt x="16384" y="477"/>
                  </a:cubicBezTo>
                  <a:cubicBezTo>
                    <a:pt x="15472" y="136"/>
                    <a:pt x="14539" y="0"/>
                    <a:pt x="13593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1"/>
            <p:cNvSpPr/>
            <p:nvPr/>
          </p:nvSpPr>
          <p:spPr>
            <a:xfrm flipH="1" rot="10800000">
              <a:off x="7010353" y="-2226"/>
              <a:ext cx="2133755" cy="2488596"/>
            </a:xfrm>
            <a:custGeom>
              <a:rect b="b" l="l" r="r" t="t"/>
              <a:pathLst>
                <a:path extrusionOk="0" h="50090" w="42868">
                  <a:moveTo>
                    <a:pt x="42868" y="0"/>
                  </a:moveTo>
                  <a:cubicBezTo>
                    <a:pt x="41609" y="384"/>
                    <a:pt x="40428" y="982"/>
                    <a:pt x="39376" y="1773"/>
                  </a:cubicBezTo>
                  <a:cubicBezTo>
                    <a:pt x="37013" y="3584"/>
                    <a:pt x="35455" y="6262"/>
                    <a:pt x="35048" y="9209"/>
                  </a:cubicBezTo>
                  <a:cubicBezTo>
                    <a:pt x="34710" y="11795"/>
                    <a:pt x="35278" y="14404"/>
                    <a:pt x="35301" y="17006"/>
                  </a:cubicBezTo>
                  <a:cubicBezTo>
                    <a:pt x="35332" y="19608"/>
                    <a:pt x="34649" y="22478"/>
                    <a:pt x="32508" y="23974"/>
                  </a:cubicBezTo>
                  <a:cubicBezTo>
                    <a:pt x="30520" y="25363"/>
                    <a:pt x="27727" y="25225"/>
                    <a:pt x="25785" y="26691"/>
                  </a:cubicBezTo>
                  <a:cubicBezTo>
                    <a:pt x="23736" y="28241"/>
                    <a:pt x="23245" y="31073"/>
                    <a:pt x="22969" y="33621"/>
                  </a:cubicBezTo>
                  <a:cubicBezTo>
                    <a:pt x="22685" y="36176"/>
                    <a:pt x="22340" y="38992"/>
                    <a:pt x="20436" y="40711"/>
                  </a:cubicBezTo>
                  <a:cubicBezTo>
                    <a:pt x="17912" y="42991"/>
                    <a:pt x="14021" y="42262"/>
                    <a:pt x="10644" y="42653"/>
                  </a:cubicBezTo>
                  <a:cubicBezTo>
                    <a:pt x="6669" y="43136"/>
                    <a:pt x="3101" y="45308"/>
                    <a:pt x="852" y="48616"/>
                  </a:cubicBezTo>
                  <a:cubicBezTo>
                    <a:pt x="537" y="49092"/>
                    <a:pt x="246" y="49583"/>
                    <a:pt x="0" y="50089"/>
                  </a:cubicBezTo>
                  <a:lnTo>
                    <a:pt x="42868" y="50089"/>
                  </a:lnTo>
                  <a:lnTo>
                    <a:pt x="42868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1"/>
            <p:cNvSpPr/>
            <p:nvPr/>
          </p:nvSpPr>
          <p:spPr>
            <a:xfrm rot="10800000">
              <a:off x="7222646" y="3374083"/>
              <a:ext cx="1921454" cy="1771642"/>
            </a:xfrm>
            <a:custGeom>
              <a:rect b="b" l="l" r="r" t="t"/>
              <a:pathLst>
                <a:path extrusionOk="0" h="40704" w="44065">
                  <a:moveTo>
                    <a:pt x="0" y="0"/>
                  </a:moveTo>
                  <a:lnTo>
                    <a:pt x="0" y="40704"/>
                  </a:lnTo>
                  <a:cubicBezTo>
                    <a:pt x="722" y="40573"/>
                    <a:pt x="1428" y="40374"/>
                    <a:pt x="2103" y="40097"/>
                  </a:cubicBezTo>
                  <a:cubicBezTo>
                    <a:pt x="5986" y="38532"/>
                    <a:pt x="8802" y="34618"/>
                    <a:pt x="9056" y="30436"/>
                  </a:cubicBezTo>
                  <a:cubicBezTo>
                    <a:pt x="9148" y="28878"/>
                    <a:pt x="8917" y="27312"/>
                    <a:pt x="8987" y="25754"/>
                  </a:cubicBezTo>
                  <a:cubicBezTo>
                    <a:pt x="9056" y="24197"/>
                    <a:pt x="9493" y="22554"/>
                    <a:pt x="10652" y="21511"/>
                  </a:cubicBezTo>
                  <a:cubicBezTo>
                    <a:pt x="12248" y="20076"/>
                    <a:pt x="14804" y="20106"/>
                    <a:pt x="16323" y="18594"/>
                  </a:cubicBezTo>
                  <a:cubicBezTo>
                    <a:pt x="17889" y="17029"/>
                    <a:pt x="17750" y="14450"/>
                    <a:pt x="18779" y="12478"/>
                  </a:cubicBezTo>
                  <a:cubicBezTo>
                    <a:pt x="20091" y="9953"/>
                    <a:pt x="23153" y="8802"/>
                    <a:pt x="26008" y="8687"/>
                  </a:cubicBezTo>
                  <a:cubicBezTo>
                    <a:pt x="26230" y="8678"/>
                    <a:pt x="26453" y="8674"/>
                    <a:pt x="26675" y="8674"/>
                  </a:cubicBezTo>
                  <a:cubicBezTo>
                    <a:pt x="29296" y="8674"/>
                    <a:pt x="31901" y="9254"/>
                    <a:pt x="34526" y="9332"/>
                  </a:cubicBezTo>
                  <a:cubicBezTo>
                    <a:pt x="34671" y="9336"/>
                    <a:pt x="34816" y="9338"/>
                    <a:pt x="34962" y="9338"/>
                  </a:cubicBezTo>
                  <a:cubicBezTo>
                    <a:pt x="37692" y="9338"/>
                    <a:pt x="40581" y="8637"/>
                    <a:pt x="42300" y="6546"/>
                  </a:cubicBezTo>
                  <a:cubicBezTo>
                    <a:pt x="43781" y="4750"/>
                    <a:pt x="44065" y="2394"/>
                    <a:pt x="43927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9" name="Google Shape;239;p21"/>
          <p:cNvSpPr txBox="1"/>
          <p:nvPr>
            <p:ph hasCustomPrompt="1" type="title"/>
          </p:nvPr>
        </p:nvSpPr>
        <p:spPr>
          <a:xfrm>
            <a:off x="3407550" y="539500"/>
            <a:ext cx="5023200" cy="82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240" name="Google Shape;240;p21"/>
          <p:cNvSpPr txBox="1"/>
          <p:nvPr>
            <p:ph idx="1" type="subTitle"/>
          </p:nvPr>
        </p:nvSpPr>
        <p:spPr>
          <a:xfrm>
            <a:off x="3407550" y="1362400"/>
            <a:ext cx="50232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21"/>
          <p:cNvSpPr txBox="1"/>
          <p:nvPr>
            <p:ph hasCustomPrompt="1" idx="2" type="title"/>
          </p:nvPr>
        </p:nvSpPr>
        <p:spPr>
          <a:xfrm>
            <a:off x="3407550" y="1954500"/>
            <a:ext cx="5023200" cy="82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242" name="Google Shape;242;p21"/>
          <p:cNvSpPr txBox="1"/>
          <p:nvPr>
            <p:ph idx="3" type="subTitle"/>
          </p:nvPr>
        </p:nvSpPr>
        <p:spPr>
          <a:xfrm>
            <a:off x="3407550" y="2777400"/>
            <a:ext cx="50232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21"/>
          <p:cNvSpPr txBox="1"/>
          <p:nvPr>
            <p:ph hasCustomPrompt="1" idx="4" type="title"/>
          </p:nvPr>
        </p:nvSpPr>
        <p:spPr>
          <a:xfrm>
            <a:off x="3407550" y="3374075"/>
            <a:ext cx="5023200" cy="82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244" name="Google Shape;244;p21"/>
          <p:cNvSpPr txBox="1"/>
          <p:nvPr>
            <p:ph idx="5" type="subTitle"/>
          </p:nvPr>
        </p:nvSpPr>
        <p:spPr>
          <a:xfrm>
            <a:off x="3407550" y="4196975"/>
            <a:ext cx="50232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45" name="Google Shape;245;p21"/>
          <p:cNvGrpSpPr/>
          <p:nvPr/>
        </p:nvGrpSpPr>
        <p:grpSpPr>
          <a:xfrm>
            <a:off x="14" y="28"/>
            <a:ext cx="9143964" cy="5143693"/>
            <a:chOff x="14" y="28"/>
            <a:chExt cx="9143964" cy="5143693"/>
          </a:xfrm>
        </p:grpSpPr>
        <p:sp>
          <p:nvSpPr>
            <p:cNvPr id="246" name="Google Shape;246;p21"/>
            <p:cNvSpPr/>
            <p:nvPr/>
          </p:nvSpPr>
          <p:spPr>
            <a:xfrm flipH="1" rot="10800000">
              <a:off x="14" y="28"/>
              <a:ext cx="4515808" cy="1084247"/>
            </a:xfrm>
            <a:custGeom>
              <a:rect b="b" l="l" r="r" t="t"/>
              <a:pathLst>
                <a:path extrusionOk="0" h="21851" w="90962">
                  <a:moveTo>
                    <a:pt x="5445" y="0"/>
                  </a:moveTo>
                  <a:cubicBezTo>
                    <a:pt x="3602" y="0"/>
                    <a:pt x="1757" y="277"/>
                    <a:pt x="0" y="823"/>
                  </a:cubicBezTo>
                  <a:lnTo>
                    <a:pt x="0" y="21850"/>
                  </a:lnTo>
                  <a:lnTo>
                    <a:pt x="90962" y="21850"/>
                  </a:lnTo>
                  <a:cubicBezTo>
                    <a:pt x="86963" y="19197"/>
                    <a:pt x="82171" y="17707"/>
                    <a:pt x="77378" y="17707"/>
                  </a:cubicBezTo>
                  <a:cubicBezTo>
                    <a:pt x="76265" y="17707"/>
                    <a:pt x="75151" y="17787"/>
                    <a:pt x="74048" y="17952"/>
                  </a:cubicBezTo>
                  <a:cubicBezTo>
                    <a:pt x="70750" y="18445"/>
                    <a:pt x="67457" y="19625"/>
                    <a:pt x="64178" y="19625"/>
                  </a:cubicBezTo>
                  <a:cubicBezTo>
                    <a:pt x="63428" y="19625"/>
                    <a:pt x="62679" y="19563"/>
                    <a:pt x="61930" y="19418"/>
                  </a:cubicBezTo>
                  <a:cubicBezTo>
                    <a:pt x="53474" y="17775"/>
                    <a:pt x="49329" y="6395"/>
                    <a:pt x="40765" y="5451"/>
                  </a:cubicBezTo>
                  <a:cubicBezTo>
                    <a:pt x="40382" y="5408"/>
                    <a:pt x="40000" y="5389"/>
                    <a:pt x="39619" y="5389"/>
                  </a:cubicBezTo>
                  <a:cubicBezTo>
                    <a:pt x="35036" y="5389"/>
                    <a:pt x="30572" y="8221"/>
                    <a:pt x="26050" y="8221"/>
                  </a:cubicBezTo>
                  <a:cubicBezTo>
                    <a:pt x="25438" y="8221"/>
                    <a:pt x="24826" y="8170"/>
                    <a:pt x="24212" y="8052"/>
                  </a:cubicBezTo>
                  <a:cubicBezTo>
                    <a:pt x="20344" y="7308"/>
                    <a:pt x="17467" y="4161"/>
                    <a:pt x="14044" y="2212"/>
                  </a:cubicBezTo>
                  <a:cubicBezTo>
                    <a:pt x="11436" y="730"/>
                    <a:pt x="8442" y="0"/>
                    <a:pt x="54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1"/>
            <p:cNvSpPr/>
            <p:nvPr/>
          </p:nvSpPr>
          <p:spPr>
            <a:xfrm flipH="1" rot="10800000">
              <a:off x="7833002" y="425"/>
              <a:ext cx="1310976" cy="1511425"/>
            </a:xfrm>
            <a:custGeom>
              <a:rect b="b" l="l" r="r" t="t"/>
              <a:pathLst>
                <a:path extrusionOk="0" h="30460" w="26407">
                  <a:moveTo>
                    <a:pt x="26407" y="1"/>
                  </a:moveTo>
                  <a:cubicBezTo>
                    <a:pt x="23767" y="1490"/>
                    <a:pt x="21680" y="3961"/>
                    <a:pt x="20759" y="6854"/>
                  </a:cubicBezTo>
                  <a:cubicBezTo>
                    <a:pt x="19968" y="9348"/>
                    <a:pt x="20007" y="12034"/>
                    <a:pt x="19584" y="14620"/>
                  </a:cubicBezTo>
                  <a:cubicBezTo>
                    <a:pt x="19170" y="17199"/>
                    <a:pt x="18134" y="19915"/>
                    <a:pt x="15893" y="21281"/>
                  </a:cubicBezTo>
                  <a:cubicBezTo>
                    <a:pt x="13844" y="22532"/>
                    <a:pt x="11266" y="22386"/>
                    <a:pt x="8917" y="22885"/>
                  </a:cubicBezTo>
                  <a:cubicBezTo>
                    <a:pt x="4935" y="23729"/>
                    <a:pt x="1604" y="26745"/>
                    <a:pt x="0" y="30460"/>
                  </a:cubicBezTo>
                  <a:lnTo>
                    <a:pt x="26407" y="30460"/>
                  </a:lnTo>
                  <a:lnTo>
                    <a:pt x="264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1"/>
            <p:cNvSpPr/>
            <p:nvPr/>
          </p:nvSpPr>
          <p:spPr>
            <a:xfrm rot="10800000">
              <a:off x="7662379" y="3884352"/>
              <a:ext cx="1481311" cy="1259369"/>
            </a:xfrm>
            <a:custGeom>
              <a:rect b="b" l="l" r="r" t="t"/>
              <a:pathLst>
                <a:path extrusionOk="0" h="28971" w="34059">
                  <a:moveTo>
                    <a:pt x="1" y="1"/>
                  </a:moveTo>
                  <a:lnTo>
                    <a:pt x="1" y="28971"/>
                  </a:lnTo>
                  <a:cubicBezTo>
                    <a:pt x="2180" y="28195"/>
                    <a:pt x="4114" y="26722"/>
                    <a:pt x="5342" y="24757"/>
                  </a:cubicBezTo>
                  <a:cubicBezTo>
                    <a:pt x="7038" y="22064"/>
                    <a:pt x="7383" y="18772"/>
                    <a:pt x="7967" y="15641"/>
                  </a:cubicBezTo>
                  <a:cubicBezTo>
                    <a:pt x="8550" y="12510"/>
                    <a:pt x="9548" y="9202"/>
                    <a:pt x="12057" y="7237"/>
                  </a:cubicBezTo>
                  <a:cubicBezTo>
                    <a:pt x="14363" y="5440"/>
                    <a:pt x="17468" y="5149"/>
                    <a:pt x="20409" y="5149"/>
                  </a:cubicBezTo>
                  <a:cubicBezTo>
                    <a:pt x="20531" y="5149"/>
                    <a:pt x="20653" y="5149"/>
                    <a:pt x="20775" y="5150"/>
                  </a:cubicBezTo>
                  <a:cubicBezTo>
                    <a:pt x="21510" y="5154"/>
                    <a:pt x="22252" y="5167"/>
                    <a:pt x="22994" y="5167"/>
                  </a:cubicBezTo>
                  <a:cubicBezTo>
                    <a:pt x="25335" y="5167"/>
                    <a:pt x="27675" y="5037"/>
                    <a:pt x="29784" y="4076"/>
                  </a:cubicBezTo>
                  <a:cubicBezTo>
                    <a:pt x="31611" y="3247"/>
                    <a:pt x="33107" y="1766"/>
                    <a:pt x="34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1"/>
            <p:cNvSpPr/>
            <p:nvPr/>
          </p:nvSpPr>
          <p:spPr>
            <a:xfrm rot="10800000">
              <a:off x="22" y="4507459"/>
              <a:ext cx="3235712" cy="635980"/>
            </a:xfrm>
            <a:custGeom>
              <a:rect b="b" l="l" r="r" t="t"/>
              <a:pathLst>
                <a:path extrusionOk="0" h="12817" w="65177">
                  <a:moveTo>
                    <a:pt x="0" y="1"/>
                  </a:moveTo>
                  <a:cubicBezTo>
                    <a:pt x="3592" y="2111"/>
                    <a:pt x="7068" y="4444"/>
                    <a:pt x="10668" y="6539"/>
                  </a:cubicBezTo>
                  <a:cubicBezTo>
                    <a:pt x="16193" y="9754"/>
                    <a:pt x="22209" y="12471"/>
                    <a:pt x="28594" y="12786"/>
                  </a:cubicBezTo>
                  <a:cubicBezTo>
                    <a:pt x="29022" y="12807"/>
                    <a:pt x="29448" y="12817"/>
                    <a:pt x="29873" y="12817"/>
                  </a:cubicBezTo>
                  <a:cubicBezTo>
                    <a:pt x="37671" y="12817"/>
                    <a:pt x="45107" y="9387"/>
                    <a:pt x="52384" y="6447"/>
                  </a:cubicBezTo>
                  <a:cubicBezTo>
                    <a:pt x="56482" y="4789"/>
                    <a:pt x="60818" y="3262"/>
                    <a:pt x="65177" y="2556"/>
                  </a:cubicBezTo>
                  <a:lnTo>
                    <a:pt x="651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2"/>
          <p:cNvSpPr/>
          <p:nvPr/>
        </p:nvSpPr>
        <p:spPr>
          <a:xfrm rot="10800000">
            <a:off x="-13" y="-2323"/>
            <a:ext cx="9144027" cy="5148146"/>
          </a:xfrm>
          <a:custGeom>
            <a:rect b="b" l="l" r="r" t="t"/>
            <a:pathLst>
              <a:path extrusionOk="0" h="103647" w="184179">
                <a:moveTo>
                  <a:pt x="80296" y="13952"/>
                </a:moveTo>
                <a:cubicBezTo>
                  <a:pt x="81071" y="13952"/>
                  <a:pt x="81860" y="14041"/>
                  <a:pt x="82604" y="14182"/>
                </a:cubicBezTo>
                <a:cubicBezTo>
                  <a:pt x="84262" y="14496"/>
                  <a:pt x="85797" y="15041"/>
                  <a:pt x="87439" y="15387"/>
                </a:cubicBezTo>
                <a:cubicBezTo>
                  <a:pt x="89456" y="15805"/>
                  <a:pt x="92179" y="16200"/>
                  <a:pt x="94477" y="16200"/>
                </a:cubicBezTo>
                <a:cubicBezTo>
                  <a:pt x="94837" y="16200"/>
                  <a:pt x="95185" y="16190"/>
                  <a:pt x="95520" y="16169"/>
                </a:cubicBezTo>
                <a:cubicBezTo>
                  <a:pt x="99015" y="15958"/>
                  <a:pt x="102096" y="15113"/>
                  <a:pt x="105577" y="15113"/>
                </a:cubicBezTo>
                <a:cubicBezTo>
                  <a:pt x="106147" y="15113"/>
                  <a:pt x="106728" y="15135"/>
                  <a:pt x="107323" y="15187"/>
                </a:cubicBezTo>
                <a:cubicBezTo>
                  <a:pt x="110929" y="15502"/>
                  <a:pt x="115718" y="16868"/>
                  <a:pt x="117859" y="18955"/>
                </a:cubicBezTo>
                <a:cubicBezTo>
                  <a:pt x="120323" y="21349"/>
                  <a:pt x="118688" y="24803"/>
                  <a:pt x="120852" y="27343"/>
                </a:cubicBezTo>
                <a:cubicBezTo>
                  <a:pt x="122817" y="29645"/>
                  <a:pt x="126953" y="30597"/>
                  <a:pt x="130667" y="31525"/>
                </a:cubicBezTo>
                <a:cubicBezTo>
                  <a:pt x="134374" y="32454"/>
                  <a:pt x="138418" y="33874"/>
                  <a:pt x="139416" y="36429"/>
                </a:cubicBezTo>
                <a:cubicBezTo>
                  <a:pt x="140897" y="40251"/>
                  <a:pt x="134711" y="43543"/>
                  <a:pt x="134021" y="47465"/>
                </a:cubicBezTo>
                <a:cubicBezTo>
                  <a:pt x="133361" y="51271"/>
                  <a:pt x="137958" y="55192"/>
                  <a:pt x="135694" y="58707"/>
                </a:cubicBezTo>
                <a:cubicBezTo>
                  <a:pt x="133253" y="62498"/>
                  <a:pt x="124843" y="62728"/>
                  <a:pt x="121174" y="66051"/>
                </a:cubicBezTo>
                <a:cubicBezTo>
                  <a:pt x="118880" y="68139"/>
                  <a:pt x="118972" y="70940"/>
                  <a:pt x="118634" y="73511"/>
                </a:cubicBezTo>
                <a:cubicBezTo>
                  <a:pt x="118297" y="76089"/>
                  <a:pt x="116969" y="79013"/>
                  <a:pt x="113377" y="79988"/>
                </a:cubicBezTo>
                <a:cubicBezTo>
                  <a:pt x="112521" y="80222"/>
                  <a:pt x="111655" y="80318"/>
                  <a:pt x="110782" y="80318"/>
                </a:cubicBezTo>
                <a:cubicBezTo>
                  <a:pt x="106807" y="80318"/>
                  <a:pt x="102668" y="78326"/>
                  <a:pt x="98458" y="78326"/>
                </a:cubicBezTo>
                <a:cubicBezTo>
                  <a:pt x="98356" y="78326"/>
                  <a:pt x="98254" y="78328"/>
                  <a:pt x="98152" y="78330"/>
                </a:cubicBezTo>
                <a:cubicBezTo>
                  <a:pt x="93369" y="78444"/>
                  <a:pt x="89227" y="81231"/>
                  <a:pt x="84580" y="81231"/>
                </a:cubicBezTo>
                <a:cubicBezTo>
                  <a:pt x="84216" y="81231"/>
                  <a:pt x="83849" y="81214"/>
                  <a:pt x="83479" y="81177"/>
                </a:cubicBezTo>
                <a:cubicBezTo>
                  <a:pt x="78644" y="80701"/>
                  <a:pt x="75851" y="77140"/>
                  <a:pt x="71300" y="75959"/>
                </a:cubicBezTo>
                <a:cubicBezTo>
                  <a:pt x="70343" y="75711"/>
                  <a:pt x="69363" y="75615"/>
                  <a:pt x="68377" y="75615"/>
                </a:cubicBezTo>
                <a:cubicBezTo>
                  <a:pt x="66309" y="75615"/>
                  <a:pt x="64211" y="76036"/>
                  <a:pt x="62237" y="76358"/>
                </a:cubicBezTo>
                <a:lnTo>
                  <a:pt x="52054" y="78023"/>
                </a:lnTo>
                <a:cubicBezTo>
                  <a:pt x="49980" y="78362"/>
                  <a:pt x="47556" y="78889"/>
                  <a:pt x="45269" y="78889"/>
                </a:cubicBezTo>
                <a:cubicBezTo>
                  <a:pt x="44136" y="78889"/>
                  <a:pt x="43038" y="78760"/>
                  <a:pt x="42031" y="78414"/>
                </a:cubicBezTo>
                <a:cubicBezTo>
                  <a:pt x="39591" y="77578"/>
                  <a:pt x="38386" y="75598"/>
                  <a:pt x="38570" y="73779"/>
                </a:cubicBezTo>
                <a:cubicBezTo>
                  <a:pt x="38747" y="71953"/>
                  <a:pt x="40074" y="70264"/>
                  <a:pt x="41624" y="68760"/>
                </a:cubicBezTo>
                <a:cubicBezTo>
                  <a:pt x="43167" y="67248"/>
                  <a:pt x="44970" y="65852"/>
                  <a:pt x="46298" y="64248"/>
                </a:cubicBezTo>
                <a:cubicBezTo>
                  <a:pt x="48692" y="61370"/>
                  <a:pt x="49421" y="57894"/>
                  <a:pt x="48309" y="54686"/>
                </a:cubicBezTo>
                <a:cubicBezTo>
                  <a:pt x="47188" y="51478"/>
                  <a:pt x="44372" y="49698"/>
                  <a:pt x="41402" y="47265"/>
                </a:cubicBezTo>
                <a:cubicBezTo>
                  <a:pt x="39422" y="45638"/>
                  <a:pt x="36836" y="42684"/>
                  <a:pt x="37787" y="40535"/>
                </a:cubicBezTo>
                <a:cubicBezTo>
                  <a:pt x="38655" y="38601"/>
                  <a:pt x="40665" y="36851"/>
                  <a:pt x="43167" y="35738"/>
                </a:cubicBezTo>
                <a:cubicBezTo>
                  <a:pt x="45485" y="34702"/>
                  <a:pt x="48378" y="34081"/>
                  <a:pt x="49912" y="32531"/>
                </a:cubicBezTo>
                <a:cubicBezTo>
                  <a:pt x="51915" y="30512"/>
                  <a:pt x="50879" y="27681"/>
                  <a:pt x="52698" y="25593"/>
                </a:cubicBezTo>
                <a:cubicBezTo>
                  <a:pt x="53796" y="24319"/>
                  <a:pt x="55837" y="23514"/>
                  <a:pt x="57955" y="23122"/>
                </a:cubicBezTo>
                <a:cubicBezTo>
                  <a:pt x="60487" y="22654"/>
                  <a:pt x="63196" y="22984"/>
                  <a:pt x="65637" y="22401"/>
                </a:cubicBezTo>
                <a:cubicBezTo>
                  <a:pt x="65974" y="22316"/>
                  <a:pt x="66304" y="22232"/>
                  <a:pt x="66627" y="22140"/>
                </a:cubicBezTo>
                <a:cubicBezTo>
                  <a:pt x="69842" y="21211"/>
                  <a:pt x="72636" y="19600"/>
                  <a:pt x="74332" y="17543"/>
                </a:cubicBezTo>
                <a:cubicBezTo>
                  <a:pt x="75260" y="16415"/>
                  <a:pt x="75974" y="15103"/>
                  <a:pt x="77608" y="14420"/>
                </a:cubicBezTo>
                <a:cubicBezTo>
                  <a:pt x="78412" y="14086"/>
                  <a:pt x="79344" y="13952"/>
                  <a:pt x="80296" y="13952"/>
                </a:cubicBezTo>
                <a:close/>
                <a:moveTo>
                  <a:pt x="0" y="0"/>
                </a:moveTo>
                <a:lnTo>
                  <a:pt x="0" y="103632"/>
                </a:lnTo>
                <a:lnTo>
                  <a:pt x="14366" y="103632"/>
                </a:lnTo>
                <a:lnTo>
                  <a:pt x="14366" y="103647"/>
                </a:lnTo>
                <a:lnTo>
                  <a:pt x="169813" y="103647"/>
                </a:lnTo>
                <a:lnTo>
                  <a:pt x="169813" y="103632"/>
                </a:lnTo>
                <a:lnTo>
                  <a:pt x="184179" y="103632"/>
                </a:lnTo>
                <a:lnTo>
                  <a:pt x="184179" y="0"/>
                </a:lnTo>
                <a:close/>
              </a:path>
            </a:pathLst>
          </a:custGeom>
          <a:solidFill>
            <a:srgbClr val="2A4D7C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2" name="Google Shape;252;p22"/>
          <p:cNvGrpSpPr/>
          <p:nvPr/>
        </p:nvGrpSpPr>
        <p:grpSpPr>
          <a:xfrm>
            <a:off x="-108" y="-2226"/>
            <a:ext cx="9144215" cy="5147952"/>
            <a:chOff x="835700" y="2883400"/>
            <a:chExt cx="4592775" cy="2590425"/>
          </a:xfrm>
        </p:grpSpPr>
        <p:sp>
          <p:nvSpPr>
            <p:cNvPr id="253" name="Google Shape;253;p22"/>
            <p:cNvSpPr/>
            <p:nvPr/>
          </p:nvSpPr>
          <p:spPr>
            <a:xfrm>
              <a:off x="2943200" y="2883400"/>
              <a:ext cx="2485275" cy="542475"/>
            </a:xfrm>
            <a:custGeom>
              <a:rect b="b" l="l" r="r" t="t"/>
              <a:pathLst>
                <a:path extrusionOk="0" h="21699" w="99411">
                  <a:moveTo>
                    <a:pt x="0" y="0"/>
                  </a:moveTo>
                  <a:cubicBezTo>
                    <a:pt x="2778" y="1826"/>
                    <a:pt x="6424" y="2640"/>
                    <a:pt x="9816" y="2901"/>
                  </a:cubicBezTo>
                  <a:cubicBezTo>
                    <a:pt x="15080" y="3308"/>
                    <a:pt x="20659" y="2947"/>
                    <a:pt x="25317" y="5426"/>
                  </a:cubicBezTo>
                  <a:cubicBezTo>
                    <a:pt x="30060" y="7943"/>
                    <a:pt x="33360" y="13184"/>
                    <a:pt x="38632" y="14213"/>
                  </a:cubicBezTo>
                  <a:cubicBezTo>
                    <a:pt x="39317" y="14348"/>
                    <a:pt x="40004" y="14404"/>
                    <a:pt x="40692" y="14404"/>
                  </a:cubicBezTo>
                  <a:cubicBezTo>
                    <a:pt x="44056" y="14404"/>
                    <a:pt x="47449" y="13059"/>
                    <a:pt x="50862" y="13059"/>
                  </a:cubicBezTo>
                  <a:cubicBezTo>
                    <a:pt x="50939" y="13059"/>
                    <a:pt x="51017" y="13060"/>
                    <a:pt x="51095" y="13061"/>
                  </a:cubicBezTo>
                  <a:cubicBezTo>
                    <a:pt x="59014" y="13223"/>
                    <a:pt x="65146" y="20697"/>
                    <a:pt x="73012" y="21603"/>
                  </a:cubicBezTo>
                  <a:cubicBezTo>
                    <a:pt x="73575" y="21668"/>
                    <a:pt x="74135" y="21699"/>
                    <a:pt x="74692" y="21699"/>
                  </a:cubicBezTo>
                  <a:cubicBezTo>
                    <a:pt x="80363" y="21699"/>
                    <a:pt x="85713" y="18529"/>
                    <a:pt x="91107" y="16453"/>
                  </a:cubicBezTo>
                  <a:cubicBezTo>
                    <a:pt x="93793" y="15417"/>
                    <a:pt x="96571" y="14650"/>
                    <a:pt x="99411" y="14159"/>
                  </a:cubicBezTo>
                  <a:lnTo>
                    <a:pt x="99411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2"/>
            <p:cNvSpPr/>
            <p:nvPr/>
          </p:nvSpPr>
          <p:spPr>
            <a:xfrm>
              <a:off x="835700" y="4750875"/>
              <a:ext cx="2484700" cy="722950"/>
            </a:xfrm>
            <a:custGeom>
              <a:rect b="b" l="l" r="r" t="t"/>
              <a:pathLst>
                <a:path extrusionOk="0" h="28918" w="99388">
                  <a:moveTo>
                    <a:pt x="13593" y="0"/>
                  </a:moveTo>
                  <a:cubicBezTo>
                    <a:pt x="9950" y="0"/>
                    <a:pt x="6103" y="2007"/>
                    <a:pt x="2436" y="2007"/>
                  </a:cubicBezTo>
                  <a:cubicBezTo>
                    <a:pt x="1614" y="2007"/>
                    <a:pt x="800" y="1906"/>
                    <a:pt x="0" y="1659"/>
                  </a:cubicBezTo>
                  <a:lnTo>
                    <a:pt x="0" y="28917"/>
                  </a:lnTo>
                  <a:lnTo>
                    <a:pt x="99388" y="28917"/>
                  </a:lnTo>
                  <a:cubicBezTo>
                    <a:pt x="95143" y="22512"/>
                    <a:pt x="87539" y="18385"/>
                    <a:pt x="79848" y="18385"/>
                  </a:cubicBezTo>
                  <a:cubicBezTo>
                    <a:pt x="78989" y="18385"/>
                    <a:pt x="78128" y="18436"/>
                    <a:pt x="77271" y="18542"/>
                  </a:cubicBezTo>
                  <a:cubicBezTo>
                    <a:pt x="74047" y="18943"/>
                    <a:pt x="70686" y="19998"/>
                    <a:pt x="67517" y="19998"/>
                  </a:cubicBezTo>
                  <a:cubicBezTo>
                    <a:pt x="65956" y="19998"/>
                    <a:pt x="64441" y="19742"/>
                    <a:pt x="63012" y="19025"/>
                  </a:cubicBezTo>
                  <a:cubicBezTo>
                    <a:pt x="58331" y="16669"/>
                    <a:pt x="56865" y="10384"/>
                    <a:pt x="52414" y="7614"/>
                  </a:cubicBezTo>
                  <a:cubicBezTo>
                    <a:pt x="50619" y="6500"/>
                    <a:pt x="48594" y="6097"/>
                    <a:pt x="46495" y="6097"/>
                  </a:cubicBezTo>
                  <a:cubicBezTo>
                    <a:pt x="43864" y="6097"/>
                    <a:pt x="41116" y="6730"/>
                    <a:pt x="38555" y="7391"/>
                  </a:cubicBezTo>
                  <a:cubicBezTo>
                    <a:pt x="35961" y="8061"/>
                    <a:pt x="33180" y="8712"/>
                    <a:pt x="30518" y="8712"/>
                  </a:cubicBezTo>
                  <a:cubicBezTo>
                    <a:pt x="28455" y="8712"/>
                    <a:pt x="26464" y="8321"/>
                    <a:pt x="24688" y="7245"/>
                  </a:cubicBezTo>
                  <a:cubicBezTo>
                    <a:pt x="21610" y="5381"/>
                    <a:pt x="19753" y="1728"/>
                    <a:pt x="16384" y="477"/>
                  </a:cubicBezTo>
                  <a:cubicBezTo>
                    <a:pt x="15472" y="136"/>
                    <a:pt x="14539" y="0"/>
                    <a:pt x="13593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2"/>
            <p:cNvSpPr/>
            <p:nvPr/>
          </p:nvSpPr>
          <p:spPr>
            <a:xfrm>
              <a:off x="4356775" y="4221575"/>
              <a:ext cx="1071700" cy="1252250"/>
            </a:xfrm>
            <a:custGeom>
              <a:rect b="b" l="l" r="r" t="t"/>
              <a:pathLst>
                <a:path extrusionOk="0" h="50090" w="42868">
                  <a:moveTo>
                    <a:pt x="42868" y="0"/>
                  </a:moveTo>
                  <a:cubicBezTo>
                    <a:pt x="41609" y="384"/>
                    <a:pt x="40428" y="982"/>
                    <a:pt x="39376" y="1773"/>
                  </a:cubicBezTo>
                  <a:cubicBezTo>
                    <a:pt x="37013" y="3584"/>
                    <a:pt x="35455" y="6262"/>
                    <a:pt x="35048" y="9209"/>
                  </a:cubicBezTo>
                  <a:cubicBezTo>
                    <a:pt x="34710" y="11795"/>
                    <a:pt x="35278" y="14404"/>
                    <a:pt x="35301" y="17006"/>
                  </a:cubicBezTo>
                  <a:cubicBezTo>
                    <a:pt x="35332" y="19608"/>
                    <a:pt x="34649" y="22478"/>
                    <a:pt x="32508" y="23974"/>
                  </a:cubicBezTo>
                  <a:cubicBezTo>
                    <a:pt x="30520" y="25363"/>
                    <a:pt x="27727" y="25225"/>
                    <a:pt x="25785" y="26691"/>
                  </a:cubicBezTo>
                  <a:cubicBezTo>
                    <a:pt x="23736" y="28241"/>
                    <a:pt x="23245" y="31073"/>
                    <a:pt x="22969" y="33621"/>
                  </a:cubicBezTo>
                  <a:cubicBezTo>
                    <a:pt x="22685" y="36176"/>
                    <a:pt x="22340" y="38992"/>
                    <a:pt x="20436" y="40711"/>
                  </a:cubicBezTo>
                  <a:cubicBezTo>
                    <a:pt x="17912" y="42991"/>
                    <a:pt x="14021" y="42262"/>
                    <a:pt x="10644" y="42653"/>
                  </a:cubicBezTo>
                  <a:cubicBezTo>
                    <a:pt x="6669" y="43136"/>
                    <a:pt x="3101" y="45308"/>
                    <a:pt x="852" y="48616"/>
                  </a:cubicBezTo>
                  <a:cubicBezTo>
                    <a:pt x="537" y="49092"/>
                    <a:pt x="246" y="49583"/>
                    <a:pt x="0" y="50089"/>
                  </a:cubicBezTo>
                  <a:lnTo>
                    <a:pt x="42868" y="50089"/>
                  </a:lnTo>
                  <a:lnTo>
                    <a:pt x="42868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2"/>
            <p:cNvSpPr/>
            <p:nvPr/>
          </p:nvSpPr>
          <p:spPr>
            <a:xfrm>
              <a:off x="835700" y="2883400"/>
              <a:ext cx="1101625" cy="1017600"/>
            </a:xfrm>
            <a:custGeom>
              <a:rect b="b" l="l" r="r" t="t"/>
              <a:pathLst>
                <a:path extrusionOk="0" h="40704" w="44065">
                  <a:moveTo>
                    <a:pt x="0" y="0"/>
                  </a:moveTo>
                  <a:lnTo>
                    <a:pt x="0" y="40704"/>
                  </a:lnTo>
                  <a:cubicBezTo>
                    <a:pt x="722" y="40573"/>
                    <a:pt x="1428" y="40374"/>
                    <a:pt x="2103" y="40097"/>
                  </a:cubicBezTo>
                  <a:cubicBezTo>
                    <a:pt x="5986" y="38532"/>
                    <a:pt x="8802" y="34618"/>
                    <a:pt x="9056" y="30436"/>
                  </a:cubicBezTo>
                  <a:cubicBezTo>
                    <a:pt x="9148" y="28878"/>
                    <a:pt x="8917" y="27312"/>
                    <a:pt x="8987" y="25754"/>
                  </a:cubicBezTo>
                  <a:cubicBezTo>
                    <a:pt x="9056" y="24197"/>
                    <a:pt x="9493" y="22554"/>
                    <a:pt x="10652" y="21511"/>
                  </a:cubicBezTo>
                  <a:cubicBezTo>
                    <a:pt x="12248" y="20076"/>
                    <a:pt x="14804" y="20106"/>
                    <a:pt x="16323" y="18594"/>
                  </a:cubicBezTo>
                  <a:cubicBezTo>
                    <a:pt x="17889" y="17029"/>
                    <a:pt x="17750" y="14450"/>
                    <a:pt x="18779" y="12478"/>
                  </a:cubicBezTo>
                  <a:cubicBezTo>
                    <a:pt x="20091" y="9953"/>
                    <a:pt x="23153" y="8802"/>
                    <a:pt x="26008" y="8687"/>
                  </a:cubicBezTo>
                  <a:cubicBezTo>
                    <a:pt x="26230" y="8678"/>
                    <a:pt x="26453" y="8674"/>
                    <a:pt x="26675" y="8674"/>
                  </a:cubicBezTo>
                  <a:cubicBezTo>
                    <a:pt x="29296" y="8674"/>
                    <a:pt x="31901" y="9254"/>
                    <a:pt x="34526" y="9332"/>
                  </a:cubicBezTo>
                  <a:cubicBezTo>
                    <a:pt x="34671" y="9336"/>
                    <a:pt x="34816" y="9338"/>
                    <a:pt x="34962" y="9338"/>
                  </a:cubicBezTo>
                  <a:cubicBezTo>
                    <a:pt x="37692" y="9338"/>
                    <a:pt x="40581" y="8637"/>
                    <a:pt x="42300" y="6546"/>
                  </a:cubicBezTo>
                  <a:cubicBezTo>
                    <a:pt x="43781" y="4750"/>
                    <a:pt x="44065" y="2394"/>
                    <a:pt x="43927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7" name="Google Shape;257;p22"/>
          <p:cNvGrpSpPr/>
          <p:nvPr/>
        </p:nvGrpSpPr>
        <p:grpSpPr>
          <a:xfrm>
            <a:off x="0" y="-16"/>
            <a:ext cx="9144027" cy="5143533"/>
            <a:chOff x="823425" y="238116"/>
            <a:chExt cx="4604475" cy="2590809"/>
          </a:xfrm>
        </p:grpSpPr>
        <p:sp>
          <p:nvSpPr>
            <p:cNvPr id="258" name="Google Shape;258;p22"/>
            <p:cNvSpPr/>
            <p:nvPr/>
          </p:nvSpPr>
          <p:spPr>
            <a:xfrm>
              <a:off x="4709975" y="1755100"/>
              <a:ext cx="717925" cy="1073825"/>
            </a:xfrm>
            <a:custGeom>
              <a:rect b="b" l="l" r="r" t="t"/>
              <a:pathLst>
                <a:path extrusionOk="0" h="42953" w="28717">
                  <a:moveTo>
                    <a:pt x="28717" y="0"/>
                  </a:moveTo>
                  <a:cubicBezTo>
                    <a:pt x="25647" y="5180"/>
                    <a:pt x="22777" y="10652"/>
                    <a:pt x="23138" y="16592"/>
                  </a:cubicBezTo>
                  <a:cubicBezTo>
                    <a:pt x="23337" y="19953"/>
                    <a:pt x="24580" y="23146"/>
                    <a:pt x="25064" y="26469"/>
                  </a:cubicBezTo>
                  <a:cubicBezTo>
                    <a:pt x="25555" y="29791"/>
                    <a:pt x="25102" y="33598"/>
                    <a:pt x="22608" y="35785"/>
                  </a:cubicBezTo>
                  <a:cubicBezTo>
                    <a:pt x="20466" y="37666"/>
                    <a:pt x="17640" y="37799"/>
                    <a:pt x="14723" y="37799"/>
                  </a:cubicBezTo>
                  <a:cubicBezTo>
                    <a:pt x="14239" y="37799"/>
                    <a:pt x="13752" y="37796"/>
                    <a:pt x="13265" y="37796"/>
                  </a:cubicBezTo>
                  <a:cubicBezTo>
                    <a:pt x="11791" y="37796"/>
                    <a:pt x="10320" y="37830"/>
                    <a:pt x="8925" y="38103"/>
                  </a:cubicBezTo>
                  <a:cubicBezTo>
                    <a:pt x="5564" y="38755"/>
                    <a:pt x="2755" y="40781"/>
                    <a:pt x="0" y="42953"/>
                  </a:cubicBezTo>
                  <a:lnTo>
                    <a:pt x="28717" y="42953"/>
                  </a:lnTo>
                  <a:lnTo>
                    <a:pt x="28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2"/>
            <p:cNvSpPr/>
            <p:nvPr/>
          </p:nvSpPr>
          <p:spPr>
            <a:xfrm>
              <a:off x="823425" y="2354450"/>
              <a:ext cx="1150175" cy="474475"/>
            </a:xfrm>
            <a:custGeom>
              <a:rect b="b" l="l" r="r" t="t"/>
              <a:pathLst>
                <a:path extrusionOk="0" h="18979" w="46007">
                  <a:moveTo>
                    <a:pt x="0" y="0"/>
                  </a:moveTo>
                  <a:lnTo>
                    <a:pt x="0" y="18979"/>
                  </a:lnTo>
                  <a:lnTo>
                    <a:pt x="46006" y="18979"/>
                  </a:lnTo>
                  <a:cubicBezTo>
                    <a:pt x="42453" y="16876"/>
                    <a:pt x="38823" y="15019"/>
                    <a:pt x="34879" y="14735"/>
                  </a:cubicBezTo>
                  <a:cubicBezTo>
                    <a:pt x="34502" y="14707"/>
                    <a:pt x="34126" y="14694"/>
                    <a:pt x="33749" y="14694"/>
                  </a:cubicBezTo>
                  <a:cubicBezTo>
                    <a:pt x="28852" y="14694"/>
                    <a:pt x="23939" y="16853"/>
                    <a:pt x="19149" y="16853"/>
                  </a:cubicBezTo>
                  <a:cubicBezTo>
                    <a:pt x="17937" y="16853"/>
                    <a:pt x="16734" y="16715"/>
                    <a:pt x="15540" y="16369"/>
                  </a:cubicBezTo>
                  <a:cubicBezTo>
                    <a:pt x="10828" y="15011"/>
                    <a:pt x="7559" y="10767"/>
                    <a:pt x="4627" y="6761"/>
                  </a:cubicBezTo>
                  <a:cubicBezTo>
                    <a:pt x="3039" y="4590"/>
                    <a:pt x="1435" y="234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2"/>
            <p:cNvSpPr/>
            <p:nvPr/>
          </p:nvSpPr>
          <p:spPr>
            <a:xfrm>
              <a:off x="823425" y="238125"/>
              <a:ext cx="551200" cy="280875"/>
            </a:xfrm>
            <a:custGeom>
              <a:rect b="b" l="l" r="r" t="t"/>
              <a:pathLst>
                <a:path extrusionOk="0" h="11235" w="22048">
                  <a:moveTo>
                    <a:pt x="0" y="0"/>
                  </a:moveTo>
                  <a:lnTo>
                    <a:pt x="0" y="11235"/>
                  </a:lnTo>
                  <a:cubicBezTo>
                    <a:pt x="1197" y="10337"/>
                    <a:pt x="2486" y="9577"/>
                    <a:pt x="3852" y="8963"/>
                  </a:cubicBezTo>
                  <a:cubicBezTo>
                    <a:pt x="8334" y="6907"/>
                    <a:pt x="13253" y="5825"/>
                    <a:pt x="17497" y="3292"/>
                  </a:cubicBezTo>
                  <a:cubicBezTo>
                    <a:pt x="19109" y="2333"/>
                    <a:pt x="20590" y="1182"/>
                    <a:pt x="22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2"/>
            <p:cNvSpPr/>
            <p:nvPr/>
          </p:nvSpPr>
          <p:spPr>
            <a:xfrm flipH="1" rot="5400000">
              <a:off x="4997402" y="69362"/>
              <a:ext cx="255889" cy="593397"/>
            </a:xfrm>
            <a:custGeom>
              <a:rect b="b" l="l" r="r" t="t"/>
              <a:pathLst>
                <a:path extrusionOk="0" h="28257" w="13983">
                  <a:moveTo>
                    <a:pt x="1" y="0"/>
                  </a:moveTo>
                  <a:cubicBezTo>
                    <a:pt x="545" y="752"/>
                    <a:pt x="1014" y="1550"/>
                    <a:pt x="1405" y="2402"/>
                  </a:cubicBezTo>
                  <a:cubicBezTo>
                    <a:pt x="3462" y="6922"/>
                    <a:pt x="2994" y="12279"/>
                    <a:pt x="4835" y="16891"/>
                  </a:cubicBezTo>
                  <a:cubicBezTo>
                    <a:pt x="6654" y="21434"/>
                    <a:pt x="10483" y="24764"/>
                    <a:pt x="13983" y="28256"/>
                  </a:cubicBezTo>
                  <a:lnTo>
                    <a:pt x="13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2" name="Google Shape;262;p22"/>
          <p:cNvSpPr txBox="1"/>
          <p:nvPr>
            <p:ph type="ctrTitle"/>
          </p:nvPr>
        </p:nvSpPr>
        <p:spPr>
          <a:xfrm>
            <a:off x="2057400" y="539512"/>
            <a:ext cx="50292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263" name="Google Shape;263;p22"/>
          <p:cNvSpPr txBox="1"/>
          <p:nvPr>
            <p:ph idx="1" type="subTitle"/>
          </p:nvPr>
        </p:nvSpPr>
        <p:spPr>
          <a:xfrm>
            <a:off x="2057400" y="1545348"/>
            <a:ext cx="50292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64" name="Google Shape;264;p22"/>
          <p:cNvSpPr txBox="1"/>
          <p:nvPr/>
        </p:nvSpPr>
        <p:spPr>
          <a:xfrm>
            <a:off x="2057400" y="3602662"/>
            <a:ext cx="5029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CREDITS: 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This presentation template was created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Lato Black"/>
                <a:ea typeface="Lato Black"/>
                <a:cs typeface="Lato Black"/>
                <a:sym typeface="Lato Black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includes icons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Lato Black"/>
                <a:ea typeface="Lato Black"/>
                <a:cs typeface="Lato Black"/>
                <a:sym typeface="Lato Black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Lato Black"/>
                <a:ea typeface="Lato Black"/>
                <a:cs typeface="Lato Black"/>
                <a:sym typeface="Lato Black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3"/>
          <p:cNvSpPr/>
          <p:nvPr/>
        </p:nvSpPr>
        <p:spPr>
          <a:xfrm flipH="1" rot="10800000">
            <a:off x="-13" y="-2323"/>
            <a:ext cx="9144027" cy="5148146"/>
          </a:xfrm>
          <a:custGeom>
            <a:rect b="b" l="l" r="r" t="t"/>
            <a:pathLst>
              <a:path extrusionOk="0" h="103647" w="184179">
                <a:moveTo>
                  <a:pt x="80296" y="13952"/>
                </a:moveTo>
                <a:cubicBezTo>
                  <a:pt x="81071" y="13952"/>
                  <a:pt x="81860" y="14041"/>
                  <a:pt x="82604" y="14182"/>
                </a:cubicBezTo>
                <a:cubicBezTo>
                  <a:pt x="84262" y="14496"/>
                  <a:pt x="85797" y="15041"/>
                  <a:pt x="87439" y="15387"/>
                </a:cubicBezTo>
                <a:cubicBezTo>
                  <a:pt x="89456" y="15805"/>
                  <a:pt x="92179" y="16200"/>
                  <a:pt x="94477" y="16200"/>
                </a:cubicBezTo>
                <a:cubicBezTo>
                  <a:pt x="94837" y="16200"/>
                  <a:pt x="95185" y="16190"/>
                  <a:pt x="95520" y="16169"/>
                </a:cubicBezTo>
                <a:cubicBezTo>
                  <a:pt x="99015" y="15958"/>
                  <a:pt x="102096" y="15113"/>
                  <a:pt x="105577" y="15113"/>
                </a:cubicBezTo>
                <a:cubicBezTo>
                  <a:pt x="106147" y="15113"/>
                  <a:pt x="106728" y="15135"/>
                  <a:pt x="107323" y="15187"/>
                </a:cubicBezTo>
                <a:cubicBezTo>
                  <a:pt x="110929" y="15502"/>
                  <a:pt x="115718" y="16868"/>
                  <a:pt x="117859" y="18955"/>
                </a:cubicBezTo>
                <a:cubicBezTo>
                  <a:pt x="120323" y="21349"/>
                  <a:pt x="118688" y="24803"/>
                  <a:pt x="120852" y="27343"/>
                </a:cubicBezTo>
                <a:cubicBezTo>
                  <a:pt x="122817" y="29645"/>
                  <a:pt x="126953" y="30597"/>
                  <a:pt x="130667" y="31525"/>
                </a:cubicBezTo>
                <a:cubicBezTo>
                  <a:pt x="134374" y="32454"/>
                  <a:pt x="138418" y="33874"/>
                  <a:pt x="139416" y="36429"/>
                </a:cubicBezTo>
                <a:cubicBezTo>
                  <a:pt x="140897" y="40251"/>
                  <a:pt x="134711" y="43543"/>
                  <a:pt x="134021" y="47465"/>
                </a:cubicBezTo>
                <a:cubicBezTo>
                  <a:pt x="133361" y="51271"/>
                  <a:pt x="137958" y="55192"/>
                  <a:pt x="135694" y="58707"/>
                </a:cubicBezTo>
                <a:cubicBezTo>
                  <a:pt x="133253" y="62498"/>
                  <a:pt x="124843" y="62728"/>
                  <a:pt x="121174" y="66051"/>
                </a:cubicBezTo>
                <a:cubicBezTo>
                  <a:pt x="118880" y="68139"/>
                  <a:pt x="118972" y="70940"/>
                  <a:pt x="118634" y="73511"/>
                </a:cubicBezTo>
                <a:cubicBezTo>
                  <a:pt x="118297" y="76089"/>
                  <a:pt x="116969" y="79013"/>
                  <a:pt x="113377" y="79988"/>
                </a:cubicBezTo>
                <a:cubicBezTo>
                  <a:pt x="112521" y="80222"/>
                  <a:pt x="111655" y="80318"/>
                  <a:pt x="110782" y="80318"/>
                </a:cubicBezTo>
                <a:cubicBezTo>
                  <a:pt x="106807" y="80318"/>
                  <a:pt x="102668" y="78326"/>
                  <a:pt x="98458" y="78326"/>
                </a:cubicBezTo>
                <a:cubicBezTo>
                  <a:pt x="98356" y="78326"/>
                  <a:pt x="98254" y="78328"/>
                  <a:pt x="98152" y="78330"/>
                </a:cubicBezTo>
                <a:cubicBezTo>
                  <a:pt x="93369" y="78444"/>
                  <a:pt x="89227" y="81231"/>
                  <a:pt x="84580" y="81231"/>
                </a:cubicBezTo>
                <a:cubicBezTo>
                  <a:pt x="84216" y="81231"/>
                  <a:pt x="83849" y="81214"/>
                  <a:pt x="83479" y="81177"/>
                </a:cubicBezTo>
                <a:cubicBezTo>
                  <a:pt x="78644" y="80701"/>
                  <a:pt x="75851" y="77140"/>
                  <a:pt x="71300" y="75959"/>
                </a:cubicBezTo>
                <a:cubicBezTo>
                  <a:pt x="70343" y="75711"/>
                  <a:pt x="69363" y="75615"/>
                  <a:pt x="68377" y="75615"/>
                </a:cubicBezTo>
                <a:cubicBezTo>
                  <a:pt x="66309" y="75615"/>
                  <a:pt x="64211" y="76036"/>
                  <a:pt x="62237" y="76358"/>
                </a:cubicBezTo>
                <a:lnTo>
                  <a:pt x="52054" y="78023"/>
                </a:lnTo>
                <a:cubicBezTo>
                  <a:pt x="49980" y="78362"/>
                  <a:pt x="47556" y="78889"/>
                  <a:pt x="45269" y="78889"/>
                </a:cubicBezTo>
                <a:cubicBezTo>
                  <a:pt x="44136" y="78889"/>
                  <a:pt x="43038" y="78760"/>
                  <a:pt x="42031" y="78414"/>
                </a:cubicBezTo>
                <a:cubicBezTo>
                  <a:pt x="39591" y="77578"/>
                  <a:pt x="38386" y="75598"/>
                  <a:pt x="38570" y="73779"/>
                </a:cubicBezTo>
                <a:cubicBezTo>
                  <a:pt x="38747" y="71953"/>
                  <a:pt x="40074" y="70264"/>
                  <a:pt x="41624" y="68760"/>
                </a:cubicBezTo>
                <a:cubicBezTo>
                  <a:pt x="43167" y="67248"/>
                  <a:pt x="44970" y="65852"/>
                  <a:pt x="46298" y="64248"/>
                </a:cubicBezTo>
                <a:cubicBezTo>
                  <a:pt x="48692" y="61370"/>
                  <a:pt x="49421" y="57894"/>
                  <a:pt x="48309" y="54686"/>
                </a:cubicBezTo>
                <a:cubicBezTo>
                  <a:pt x="47188" y="51478"/>
                  <a:pt x="44372" y="49698"/>
                  <a:pt x="41402" y="47265"/>
                </a:cubicBezTo>
                <a:cubicBezTo>
                  <a:pt x="39422" y="45638"/>
                  <a:pt x="36836" y="42684"/>
                  <a:pt x="37787" y="40535"/>
                </a:cubicBezTo>
                <a:cubicBezTo>
                  <a:pt x="38655" y="38601"/>
                  <a:pt x="40665" y="36851"/>
                  <a:pt x="43167" y="35738"/>
                </a:cubicBezTo>
                <a:cubicBezTo>
                  <a:pt x="45485" y="34702"/>
                  <a:pt x="48378" y="34081"/>
                  <a:pt x="49912" y="32531"/>
                </a:cubicBezTo>
                <a:cubicBezTo>
                  <a:pt x="51915" y="30512"/>
                  <a:pt x="50879" y="27681"/>
                  <a:pt x="52698" y="25593"/>
                </a:cubicBezTo>
                <a:cubicBezTo>
                  <a:pt x="53796" y="24319"/>
                  <a:pt x="55837" y="23514"/>
                  <a:pt x="57955" y="23122"/>
                </a:cubicBezTo>
                <a:cubicBezTo>
                  <a:pt x="60487" y="22654"/>
                  <a:pt x="63196" y="22984"/>
                  <a:pt x="65637" y="22401"/>
                </a:cubicBezTo>
                <a:cubicBezTo>
                  <a:pt x="65974" y="22316"/>
                  <a:pt x="66304" y="22232"/>
                  <a:pt x="66627" y="22140"/>
                </a:cubicBezTo>
                <a:cubicBezTo>
                  <a:pt x="69842" y="21211"/>
                  <a:pt x="72636" y="19600"/>
                  <a:pt x="74332" y="17543"/>
                </a:cubicBezTo>
                <a:cubicBezTo>
                  <a:pt x="75260" y="16415"/>
                  <a:pt x="75974" y="15103"/>
                  <a:pt x="77608" y="14420"/>
                </a:cubicBezTo>
                <a:cubicBezTo>
                  <a:pt x="78412" y="14086"/>
                  <a:pt x="79344" y="13952"/>
                  <a:pt x="80296" y="13952"/>
                </a:cubicBezTo>
                <a:close/>
                <a:moveTo>
                  <a:pt x="0" y="0"/>
                </a:moveTo>
                <a:lnTo>
                  <a:pt x="0" y="103632"/>
                </a:lnTo>
                <a:lnTo>
                  <a:pt x="14366" y="103632"/>
                </a:lnTo>
                <a:lnTo>
                  <a:pt x="14366" y="103647"/>
                </a:lnTo>
                <a:lnTo>
                  <a:pt x="169813" y="103647"/>
                </a:lnTo>
                <a:lnTo>
                  <a:pt x="169813" y="103632"/>
                </a:lnTo>
                <a:lnTo>
                  <a:pt x="184179" y="103632"/>
                </a:lnTo>
                <a:lnTo>
                  <a:pt x="184179" y="0"/>
                </a:lnTo>
                <a:close/>
              </a:path>
            </a:pathLst>
          </a:custGeom>
          <a:solidFill>
            <a:srgbClr val="2A4D7C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7" name="Google Shape;267;p23"/>
          <p:cNvGrpSpPr/>
          <p:nvPr/>
        </p:nvGrpSpPr>
        <p:grpSpPr>
          <a:xfrm flipH="1">
            <a:off x="-108" y="-2226"/>
            <a:ext cx="9144215" cy="5147952"/>
            <a:chOff x="835700" y="2883400"/>
            <a:chExt cx="4592775" cy="2590425"/>
          </a:xfrm>
        </p:grpSpPr>
        <p:sp>
          <p:nvSpPr>
            <p:cNvPr id="268" name="Google Shape;268;p23"/>
            <p:cNvSpPr/>
            <p:nvPr/>
          </p:nvSpPr>
          <p:spPr>
            <a:xfrm>
              <a:off x="2943200" y="2883400"/>
              <a:ext cx="2485275" cy="542475"/>
            </a:xfrm>
            <a:custGeom>
              <a:rect b="b" l="l" r="r" t="t"/>
              <a:pathLst>
                <a:path extrusionOk="0" h="21699" w="99411">
                  <a:moveTo>
                    <a:pt x="0" y="0"/>
                  </a:moveTo>
                  <a:cubicBezTo>
                    <a:pt x="2778" y="1826"/>
                    <a:pt x="6424" y="2640"/>
                    <a:pt x="9816" y="2901"/>
                  </a:cubicBezTo>
                  <a:cubicBezTo>
                    <a:pt x="15080" y="3308"/>
                    <a:pt x="20659" y="2947"/>
                    <a:pt x="25317" y="5426"/>
                  </a:cubicBezTo>
                  <a:cubicBezTo>
                    <a:pt x="30060" y="7943"/>
                    <a:pt x="33360" y="13184"/>
                    <a:pt x="38632" y="14213"/>
                  </a:cubicBezTo>
                  <a:cubicBezTo>
                    <a:pt x="39317" y="14348"/>
                    <a:pt x="40004" y="14404"/>
                    <a:pt x="40692" y="14404"/>
                  </a:cubicBezTo>
                  <a:cubicBezTo>
                    <a:pt x="44056" y="14404"/>
                    <a:pt x="47449" y="13059"/>
                    <a:pt x="50862" y="13059"/>
                  </a:cubicBezTo>
                  <a:cubicBezTo>
                    <a:pt x="50939" y="13059"/>
                    <a:pt x="51017" y="13060"/>
                    <a:pt x="51095" y="13061"/>
                  </a:cubicBezTo>
                  <a:cubicBezTo>
                    <a:pt x="59014" y="13223"/>
                    <a:pt x="65146" y="20697"/>
                    <a:pt x="73012" y="21603"/>
                  </a:cubicBezTo>
                  <a:cubicBezTo>
                    <a:pt x="73575" y="21668"/>
                    <a:pt x="74135" y="21699"/>
                    <a:pt x="74692" y="21699"/>
                  </a:cubicBezTo>
                  <a:cubicBezTo>
                    <a:pt x="80363" y="21699"/>
                    <a:pt x="85713" y="18529"/>
                    <a:pt x="91107" y="16453"/>
                  </a:cubicBezTo>
                  <a:cubicBezTo>
                    <a:pt x="93793" y="15417"/>
                    <a:pt x="96571" y="14650"/>
                    <a:pt x="99411" y="14159"/>
                  </a:cubicBezTo>
                  <a:lnTo>
                    <a:pt x="99411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3"/>
            <p:cNvSpPr/>
            <p:nvPr/>
          </p:nvSpPr>
          <p:spPr>
            <a:xfrm>
              <a:off x="835700" y="4750875"/>
              <a:ext cx="2484700" cy="722950"/>
            </a:xfrm>
            <a:custGeom>
              <a:rect b="b" l="l" r="r" t="t"/>
              <a:pathLst>
                <a:path extrusionOk="0" h="28918" w="99388">
                  <a:moveTo>
                    <a:pt x="13593" y="0"/>
                  </a:moveTo>
                  <a:cubicBezTo>
                    <a:pt x="9950" y="0"/>
                    <a:pt x="6103" y="2007"/>
                    <a:pt x="2436" y="2007"/>
                  </a:cubicBezTo>
                  <a:cubicBezTo>
                    <a:pt x="1614" y="2007"/>
                    <a:pt x="800" y="1906"/>
                    <a:pt x="0" y="1659"/>
                  </a:cubicBezTo>
                  <a:lnTo>
                    <a:pt x="0" y="28917"/>
                  </a:lnTo>
                  <a:lnTo>
                    <a:pt x="99388" y="28917"/>
                  </a:lnTo>
                  <a:cubicBezTo>
                    <a:pt x="95143" y="22512"/>
                    <a:pt x="87539" y="18385"/>
                    <a:pt x="79848" y="18385"/>
                  </a:cubicBezTo>
                  <a:cubicBezTo>
                    <a:pt x="78989" y="18385"/>
                    <a:pt x="78128" y="18436"/>
                    <a:pt x="77271" y="18542"/>
                  </a:cubicBezTo>
                  <a:cubicBezTo>
                    <a:pt x="74047" y="18943"/>
                    <a:pt x="70686" y="19998"/>
                    <a:pt x="67517" y="19998"/>
                  </a:cubicBezTo>
                  <a:cubicBezTo>
                    <a:pt x="65956" y="19998"/>
                    <a:pt x="64441" y="19742"/>
                    <a:pt x="63012" y="19025"/>
                  </a:cubicBezTo>
                  <a:cubicBezTo>
                    <a:pt x="58331" y="16669"/>
                    <a:pt x="56865" y="10384"/>
                    <a:pt x="52414" y="7614"/>
                  </a:cubicBezTo>
                  <a:cubicBezTo>
                    <a:pt x="50619" y="6500"/>
                    <a:pt x="48594" y="6097"/>
                    <a:pt x="46495" y="6097"/>
                  </a:cubicBezTo>
                  <a:cubicBezTo>
                    <a:pt x="43864" y="6097"/>
                    <a:pt x="41116" y="6730"/>
                    <a:pt x="38555" y="7391"/>
                  </a:cubicBezTo>
                  <a:cubicBezTo>
                    <a:pt x="35961" y="8061"/>
                    <a:pt x="33180" y="8712"/>
                    <a:pt x="30518" y="8712"/>
                  </a:cubicBezTo>
                  <a:cubicBezTo>
                    <a:pt x="28455" y="8712"/>
                    <a:pt x="26464" y="8321"/>
                    <a:pt x="24688" y="7245"/>
                  </a:cubicBezTo>
                  <a:cubicBezTo>
                    <a:pt x="21610" y="5381"/>
                    <a:pt x="19753" y="1728"/>
                    <a:pt x="16384" y="477"/>
                  </a:cubicBezTo>
                  <a:cubicBezTo>
                    <a:pt x="15472" y="136"/>
                    <a:pt x="14539" y="0"/>
                    <a:pt x="13593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3"/>
            <p:cNvSpPr/>
            <p:nvPr/>
          </p:nvSpPr>
          <p:spPr>
            <a:xfrm>
              <a:off x="4356775" y="4221575"/>
              <a:ext cx="1071700" cy="1252250"/>
            </a:xfrm>
            <a:custGeom>
              <a:rect b="b" l="l" r="r" t="t"/>
              <a:pathLst>
                <a:path extrusionOk="0" h="50090" w="42868">
                  <a:moveTo>
                    <a:pt x="42868" y="0"/>
                  </a:moveTo>
                  <a:cubicBezTo>
                    <a:pt x="41609" y="384"/>
                    <a:pt x="40428" y="982"/>
                    <a:pt x="39376" y="1773"/>
                  </a:cubicBezTo>
                  <a:cubicBezTo>
                    <a:pt x="37013" y="3584"/>
                    <a:pt x="35455" y="6262"/>
                    <a:pt x="35048" y="9209"/>
                  </a:cubicBezTo>
                  <a:cubicBezTo>
                    <a:pt x="34710" y="11795"/>
                    <a:pt x="35278" y="14404"/>
                    <a:pt x="35301" y="17006"/>
                  </a:cubicBezTo>
                  <a:cubicBezTo>
                    <a:pt x="35332" y="19608"/>
                    <a:pt x="34649" y="22478"/>
                    <a:pt x="32508" y="23974"/>
                  </a:cubicBezTo>
                  <a:cubicBezTo>
                    <a:pt x="30520" y="25363"/>
                    <a:pt x="27727" y="25225"/>
                    <a:pt x="25785" y="26691"/>
                  </a:cubicBezTo>
                  <a:cubicBezTo>
                    <a:pt x="23736" y="28241"/>
                    <a:pt x="23245" y="31073"/>
                    <a:pt x="22969" y="33621"/>
                  </a:cubicBezTo>
                  <a:cubicBezTo>
                    <a:pt x="22685" y="36176"/>
                    <a:pt x="22340" y="38992"/>
                    <a:pt x="20436" y="40711"/>
                  </a:cubicBezTo>
                  <a:cubicBezTo>
                    <a:pt x="17912" y="42991"/>
                    <a:pt x="14021" y="42262"/>
                    <a:pt x="10644" y="42653"/>
                  </a:cubicBezTo>
                  <a:cubicBezTo>
                    <a:pt x="6669" y="43136"/>
                    <a:pt x="3101" y="45308"/>
                    <a:pt x="852" y="48616"/>
                  </a:cubicBezTo>
                  <a:cubicBezTo>
                    <a:pt x="537" y="49092"/>
                    <a:pt x="246" y="49583"/>
                    <a:pt x="0" y="50089"/>
                  </a:cubicBezTo>
                  <a:lnTo>
                    <a:pt x="42868" y="50089"/>
                  </a:lnTo>
                  <a:lnTo>
                    <a:pt x="42868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3"/>
            <p:cNvSpPr/>
            <p:nvPr/>
          </p:nvSpPr>
          <p:spPr>
            <a:xfrm>
              <a:off x="835700" y="2883400"/>
              <a:ext cx="1101625" cy="1017600"/>
            </a:xfrm>
            <a:custGeom>
              <a:rect b="b" l="l" r="r" t="t"/>
              <a:pathLst>
                <a:path extrusionOk="0" h="40704" w="44065">
                  <a:moveTo>
                    <a:pt x="0" y="0"/>
                  </a:moveTo>
                  <a:lnTo>
                    <a:pt x="0" y="40704"/>
                  </a:lnTo>
                  <a:cubicBezTo>
                    <a:pt x="722" y="40573"/>
                    <a:pt x="1428" y="40374"/>
                    <a:pt x="2103" y="40097"/>
                  </a:cubicBezTo>
                  <a:cubicBezTo>
                    <a:pt x="5986" y="38532"/>
                    <a:pt x="8802" y="34618"/>
                    <a:pt x="9056" y="30436"/>
                  </a:cubicBezTo>
                  <a:cubicBezTo>
                    <a:pt x="9148" y="28878"/>
                    <a:pt x="8917" y="27312"/>
                    <a:pt x="8987" y="25754"/>
                  </a:cubicBezTo>
                  <a:cubicBezTo>
                    <a:pt x="9056" y="24197"/>
                    <a:pt x="9493" y="22554"/>
                    <a:pt x="10652" y="21511"/>
                  </a:cubicBezTo>
                  <a:cubicBezTo>
                    <a:pt x="12248" y="20076"/>
                    <a:pt x="14804" y="20106"/>
                    <a:pt x="16323" y="18594"/>
                  </a:cubicBezTo>
                  <a:cubicBezTo>
                    <a:pt x="17889" y="17029"/>
                    <a:pt x="17750" y="14450"/>
                    <a:pt x="18779" y="12478"/>
                  </a:cubicBezTo>
                  <a:cubicBezTo>
                    <a:pt x="20091" y="9953"/>
                    <a:pt x="23153" y="8802"/>
                    <a:pt x="26008" y="8687"/>
                  </a:cubicBezTo>
                  <a:cubicBezTo>
                    <a:pt x="26230" y="8678"/>
                    <a:pt x="26453" y="8674"/>
                    <a:pt x="26675" y="8674"/>
                  </a:cubicBezTo>
                  <a:cubicBezTo>
                    <a:pt x="29296" y="8674"/>
                    <a:pt x="31901" y="9254"/>
                    <a:pt x="34526" y="9332"/>
                  </a:cubicBezTo>
                  <a:cubicBezTo>
                    <a:pt x="34671" y="9336"/>
                    <a:pt x="34816" y="9338"/>
                    <a:pt x="34962" y="9338"/>
                  </a:cubicBezTo>
                  <a:cubicBezTo>
                    <a:pt x="37692" y="9338"/>
                    <a:pt x="40581" y="8637"/>
                    <a:pt x="42300" y="6546"/>
                  </a:cubicBezTo>
                  <a:cubicBezTo>
                    <a:pt x="43781" y="4750"/>
                    <a:pt x="44065" y="2394"/>
                    <a:pt x="43927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" name="Google Shape;272;p23"/>
          <p:cNvGrpSpPr/>
          <p:nvPr/>
        </p:nvGrpSpPr>
        <p:grpSpPr>
          <a:xfrm flipH="1">
            <a:off x="-27" y="-16"/>
            <a:ext cx="9144027" cy="5143533"/>
            <a:chOff x="823425" y="238116"/>
            <a:chExt cx="4604475" cy="2590809"/>
          </a:xfrm>
        </p:grpSpPr>
        <p:sp>
          <p:nvSpPr>
            <p:cNvPr id="273" name="Google Shape;273;p23"/>
            <p:cNvSpPr/>
            <p:nvPr/>
          </p:nvSpPr>
          <p:spPr>
            <a:xfrm>
              <a:off x="4709975" y="1755100"/>
              <a:ext cx="717925" cy="1073825"/>
            </a:xfrm>
            <a:custGeom>
              <a:rect b="b" l="l" r="r" t="t"/>
              <a:pathLst>
                <a:path extrusionOk="0" h="42953" w="28717">
                  <a:moveTo>
                    <a:pt x="28717" y="0"/>
                  </a:moveTo>
                  <a:cubicBezTo>
                    <a:pt x="25647" y="5180"/>
                    <a:pt x="22777" y="10652"/>
                    <a:pt x="23138" y="16592"/>
                  </a:cubicBezTo>
                  <a:cubicBezTo>
                    <a:pt x="23337" y="19953"/>
                    <a:pt x="24580" y="23146"/>
                    <a:pt x="25064" y="26469"/>
                  </a:cubicBezTo>
                  <a:cubicBezTo>
                    <a:pt x="25555" y="29791"/>
                    <a:pt x="25102" y="33598"/>
                    <a:pt x="22608" y="35785"/>
                  </a:cubicBezTo>
                  <a:cubicBezTo>
                    <a:pt x="20466" y="37666"/>
                    <a:pt x="17640" y="37799"/>
                    <a:pt x="14723" y="37799"/>
                  </a:cubicBezTo>
                  <a:cubicBezTo>
                    <a:pt x="14239" y="37799"/>
                    <a:pt x="13752" y="37796"/>
                    <a:pt x="13265" y="37796"/>
                  </a:cubicBezTo>
                  <a:cubicBezTo>
                    <a:pt x="11791" y="37796"/>
                    <a:pt x="10320" y="37830"/>
                    <a:pt x="8925" y="38103"/>
                  </a:cubicBezTo>
                  <a:cubicBezTo>
                    <a:pt x="5564" y="38755"/>
                    <a:pt x="2755" y="40781"/>
                    <a:pt x="0" y="42953"/>
                  </a:cubicBezTo>
                  <a:lnTo>
                    <a:pt x="28717" y="42953"/>
                  </a:lnTo>
                  <a:lnTo>
                    <a:pt x="28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3"/>
            <p:cNvSpPr/>
            <p:nvPr/>
          </p:nvSpPr>
          <p:spPr>
            <a:xfrm>
              <a:off x="823425" y="2354450"/>
              <a:ext cx="1150175" cy="474475"/>
            </a:xfrm>
            <a:custGeom>
              <a:rect b="b" l="l" r="r" t="t"/>
              <a:pathLst>
                <a:path extrusionOk="0" h="18979" w="46007">
                  <a:moveTo>
                    <a:pt x="0" y="0"/>
                  </a:moveTo>
                  <a:lnTo>
                    <a:pt x="0" y="18979"/>
                  </a:lnTo>
                  <a:lnTo>
                    <a:pt x="46006" y="18979"/>
                  </a:lnTo>
                  <a:cubicBezTo>
                    <a:pt x="42453" y="16876"/>
                    <a:pt x="38823" y="15019"/>
                    <a:pt x="34879" y="14735"/>
                  </a:cubicBezTo>
                  <a:cubicBezTo>
                    <a:pt x="34502" y="14707"/>
                    <a:pt x="34126" y="14694"/>
                    <a:pt x="33749" y="14694"/>
                  </a:cubicBezTo>
                  <a:cubicBezTo>
                    <a:pt x="28852" y="14694"/>
                    <a:pt x="23939" y="16853"/>
                    <a:pt x="19149" y="16853"/>
                  </a:cubicBezTo>
                  <a:cubicBezTo>
                    <a:pt x="17937" y="16853"/>
                    <a:pt x="16734" y="16715"/>
                    <a:pt x="15540" y="16369"/>
                  </a:cubicBezTo>
                  <a:cubicBezTo>
                    <a:pt x="10828" y="15011"/>
                    <a:pt x="7559" y="10767"/>
                    <a:pt x="4627" y="6761"/>
                  </a:cubicBezTo>
                  <a:cubicBezTo>
                    <a:pt x="3039" y="4590"/>
                    <a:pt x="1435" y="234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3"/>
            <p:cNvSpPr/>
            <p:nvPr/>
          </p:nvSpPr>
          <p:spPr>
            <a:xfrm>
              <a:off x="823425" y="238125"/>
              <a:ext cx="551200" cy="280875"/>
            </a:xfrm>
            <a:custGeom>
              <a:rect b="b" l="l" r="r" t="t"/>
              <a:pathLst>
                <a:path extrusionOk="0" h="11235" w="22048">
                  <a:moveTo>
                    <a:pt x="0" y="0"/>
                  </a:moveTo>
                  <a:lnTo>
                    <a:pt x="0" y="11235"/>
                  </a:lnTo>
                  <a:cubicBezTo>
                    <a:pt x="1197" y="10337"/>
                    <a:pt x="2486" y="9577"/>
                    <a:pt x="3852" y="8963"/>
                  </a:cubicBezTo>
                  <a:cubicBezTo>
                    <a:pt x="8334" y="6907"/>
                    <a:pt x="13253" y="5825"/>
                    <a:pt x="17497" y="3292"/>
                  </a:cubicBezTo>
                  <a:cubicBezTo>
                    <a:pt x="19109" y="2333"/>
                    <a:pt x="20590" y="1182"/>
                    <a:pt x="22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3"/>
            <p:cNvSpPr/>
            <p:nvPr/>
          </p:nvSpPr>
          <p:spPr>
            <a:xfrm flipH="1" rot="5400000">
              <a:off x="4997402" y="69362"/>
              <a:ext cx="255889" cy="593397"/>
            </a:xfrm>
            <a:custGeom>
              <a:rect b="b" l="l" r="r" t="t"/>
              <a:pathLst>
                <a:path extrusionOk="0" h="28257" w="13983">
                  <a:moveTo>
                    <a:pt x="1" y="0"/>
                  </a:moveTo>
                  <a:cubicBezTo>
                    <a:pt x="545" y="752"/>
                    <a:pt x="1014" y="1550"/>
                    <a:pt x="1405" y="2402"/>
                  </a:cubicBezTo>
                  <a:cubicBezTo>
                    <a:pt x="3462" y="6922"/>
                    <a:pt x="2994" y="12279"/>
                    <a:pt x="4835" y="16891"/>
                  </a:cubicBezTo>
                  <a:cubicBezTo>
                    <a:pt x="6654" y="21434"/>
                    <a:pt x="10483" y="24764"/>
                    <a:pt x="13983" y="28256"/>
                  </a:cubicBezTo>
                  <a:lnTo>
                    <a:pt x="13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_1">
    <p:bg>
      <p:bgPr>
        <a:solidFill>
          <a:schemeClr val="lt2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" name="Google Shape;278;p24"/>
          <p:cNvGrpSpPr/>
          <p:nvPr/>
        </p:nvGrpSpPr>
        <p:grpSpPr>
          <a:xfrm>
            <a:off x="14" y="28"/>
            <a:ext cx="9143964" cy="5143693"/>
            <a:chOff x="14" y="28"/>
            <a:chExt cx="9143964" cy="5143693"/>
          </a:xfrm>
        </p:grpSpPr>
        <p:sp>
          <p:nvSpPr>
            <p:cNvPr id="279" name="Google Shape;279;p24"/>
            <p:cNvSpPr/>
            <p:nvPr/>
          </p:nvSpPr>
          <p:spPr>
            <a:xfrm flipH="1" rot="10800000">
              <a:off x="14" y="28"/>
              <a:ext cx="4515808" cy="1084247"/>
            </a:xfrm>
            <a:custGeom>
              <a:rect b="b" l="l" r="r" t="t"/>
              <a:pathLst>
                <a:path extrusionOk="0" h="21851" w="90962">
                  <a:moveTo>
                    <a:pt x="5445" y="0"/>
                  </a:moveTo>
                  <a:cubicBezTo>
                    <a:pt x="3602" y="0"/>
                    <a:pt x="1757" y="277"/>
                    <a:pt x="0" y="823"/>
                  </a:cubicBezTo>
                  <a:lnTo>
                    <a:pt x="0" y="21850"/>
                  </a:lnTo>
                  <a:lnTo>
                    <a:pt x="90962" y="21850"/>
                  </a:lnTo>
                  <a:cubicBezTo>
                    <a:pt x="86963" y="19197"/>
                    <a:pt x="82171" y="17707"/>
                    <a:pt x="77378" y="17707"/>
                  </a:cubicBezTo>
                  <a:cubicBezTo>
                    <a:pt x="76265" y="17707"/>
                    <a:pt x="75151" y="17787"/>
                    <a:pt x="74048" y="17952"/>
                  </a:cubicBezTo>
                  <a:cubicBezTo>
                    <a:pt x="70750" y="18445"/>
                    <a:pt x="67457" y="19625"/>
                    <a:pt x="64178" y="19625"/>
                  </a:cubicBezTo>
                  <a:cubicBezTo>
                    <a:pt x="63428" y="19625"/>
                    <a:pt x="62679" y="19563"/>
                    <a:pt x="61930" y="19418"/>
                  </a:cubicBezTo>
                  <a:cubicBezTo>
                    <a:pt x="53474" y="17775"/>
                    <a:pt x="49329" y="6395"/>
                    <a:pt x="40765" y="5451"/>
                  </a:cubicBezTo>
                  <a:cubicBezTo>
                    <a:pt x="40382" y="5408"/>
                    <a:pt x="40000" y="5389"/>
                    <a:pt x="39619" y="5389"/>
                  </a:cubicBezTo>
                  <a:cubicBezTo>
                    <a:pt x="35036" y="5389"/>
                    <a:pt x="30572" y="8221"/>
                    <a:pt x="26050" y="8221"/>
                  </a:cubicBezTo>
                  <a:cubicBezTo>
                    <a:pt x="25438" y="8221"/>
                    <a:pt x="24826" y="8170"/>
                    <a:pt x="24212" y="8052"/>
                  </a:cubicBezTo>
                  <a:cubicBezTo>
                    <a:pt x="20344" y="7308"/>
                    <a:pt x="17467" y="4161"/>
                    <a:pt x="14044" y="2212"/>
                  </a:cubicBezTo>
                  <a:cubicBezTo>
                    <a:pt x="11436" y="730"/>
                    <a:pt x="8442" y="0"/>
                    <a:pt x="54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4"/>
            <p:cNvSpPr/>
            <p:nvPr/>
          </p:nvSpPr>
          <p:spPr>
            <a:xfrm flipH="1" rot="10800000">
              <a:off x="7833002" y="425"/>
              <a:ext cx="1310976" cy="1511425"/>
            </a:xfrm>
            <a:custGeom>
              <a:rect b="b" l="l" r="r" t="t"/>
              <a:pathLst>
                <a:path extrusionOk="0" h="30460" w="26407">
                  <a:moveTo>
                    <a:pt x="26407" y="1"/>
                  </a:moveTo>
                  <a:cubicBezTo>
                    <a:pt x="23767" y="1490"/>
                    <a:pt x="21680" y="3961"/>
                    <a:pt x="20759" y="6854"/>
                  </a:cubicBezTo>
                  <a:cubicBezTo>
                    <a:pt x="19968" y="9348"/>
                    <a:pt x="20007" y="12034"/>
                    <a:pt x="19584" y="14620"/>
                  </a:cubicBezTo>
                  <a:cubicBezTo>
                    <a:pt x="19170" y="17199"/>
                    <a:pt x="18134" y="19915"/>
                    <a:pt x="15893" y="21281"/>
                  </a:cubicBezTo>
                  <a:cubicBezTo>
                    <a:pt x="13844" y="22532"/>
                    <a:pt x="11266" y="22386"/>
                    <a:pt x="8917" y="22885"/>
                  </a:cubicBezTo>
                  <a:cubicBezTo>
                    <a:pt x="4935" y="23729"/>
                    <a:pt x="1604" y="26745"/>
                    <a:pt x="0" y="30460"/>
                  </a:cubicBezTo>
                  <a:lnTo>
                    <a:pt x="26407" y="30460"/>
                  </a:lnTo>
                  <a:lnTo>
                    <a:pt x="264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4"/>
            <p:cNvSpPr/>
            <p:nvPr/>
          </p:nvSpPr>
          <p:spPr>
            <a:xfrm rot="10800000">
              <a:off x="7662379" y="3884352"/>
              <a:ext cx="1481311" cy="1259369"/>
            </a:xfrm>
            <a:custGeom>
              <a:rect b="b" l="l" r="r" t="t"/>
              <a:pathLst>
                <a:path extrusionOk="0" h="28971" w="34059">
                  <a:moveTo>
                    <a:pt x="1" y="1"/>
                  </a:moveTo>
                  <a:lnTo>
                    <a:pt x="1" y="28971"/>
                  </a:lnTo>
                  <a:cubicBezTo>
                    <a:pt x="2180" y="28195"/>
                    <a:pt x="4114" y="26722"/>
                    <a:pt x="5342" y="24757"/>
                  </a:cubicBezTo>
                  <a:cubicBezTo>
                    <a:pt x="7038" y="22064"/>
                    <a:pt x="7383" y="18772"/>
                    <a:pt x="7967" y="15641"/>
                  </a:cubicBezTo>
                  <a:cubicBezTo>
                    <a:pt x="8550" y="12510"/>
                    <a:pt x="9548" y="9202"/>
                    <a:pt x="12057" y="7237"/>
                  </a:cubicBezTo>
                  <a:cubicBezTo>
                    <a:pt x="14363" y="5440"/>
                    <a:pt x="17468" y="5149"/>
                    <a:pt x="20409" y="5149"/>
                  </a:cubicBezTo>
                  <a:cubicBezTo>
                    <a:pt x="20531" y="5149"/>
                    <a:pt x="20653" y="5149"/>
                    <a:pt x="20775" y="5150"/>
                  </a:cubicBezTo>
                  <a:cubicBezTo>
                    <a:pt x="21510" y="5154"/>
                    <a:pt x="22252" y="5167"/>
                    <a:pt x="22994" y="5167"/>
                  </a:cubicBezTo>
                  <a:cubicBezTo>
                    <a:pt x="25335" y="5167"/>
                    <a:pt x="27675" y="5037"/>
                    <a:pt x="29784" y="4076"/>
                  </a:cubicBezTo>
                  <a:cubicBezTo>
                    <a:pt x="31611" y="3247"/>
                    <a:pt x="33107" y="1766"/>
                    <a:pt x="340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4"/>
            <p:cNvSpPr/>
            <p:nvPr/>
          </p:nvSpPr>
          <p:spPr>
            <a:xfrm rot="10800000">
              <a:off x="22" y="4507459"/>
              <a:ext cx="3235712" cy="635980"/>
            </a:xfrm>
            <a:custGeom>
              <a:rect b="b" l="l" r="r" t="t"/>
              <a:pathLst>
                <a:path extrusionOk="0" h="12817" w="65177">
                  <a:moveTo>
                    <a:pt x="0" y="1"/>
                  </a:moveTo>
                  <a:cubicBezTo>
                    <a:pt x="3592" y="2111"/>
                    <a:pt x="7068" y="4444"/>
                    <a:pt x="10668" y="6539"/>
                  </a:cubicBezTo>
                  <a:cubicBezTo>
                    <a:pt x="16193" y="9754"/>
                    <a:pt x="22209" y="12471"/>
                    <a:pt x="28594" y="12786"/>
                  </a:cubicBezTo>
                  <a:cubicBezTo>
                    <a:pt x="29022" y="12807"/>
                    <a:pt x="29448" y="12817"/>
                    <a:pt x="29873" y="12817"/>
                  </a:cubicBezTo>
                  <a:cubicBezTo>
                    <a:pt x="37671" y="12817"/>
                    <a:pt x="45107" y="9387"/>
                    <a:pt x="52384" y="6447"/>
                  </a:cubicBezTo>
                  <a:cubicBezTo>
                    <a:pt x="56482" y="4789"/>
                    <a:pt x="60818" y="3262"/>
                    <a:pt x="65177" y="2556"/>
                  </a:cubicBezTo>
                  <a:lnTo>
                    <a:pt x="651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type="title"/>
          </p:nvPr>
        </p:nvSpPr>
        <p:spPr>
          <a:xfrm>
            <a:off x="713225" y="539500"/>
            <a:ext cx="7717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713225" y="1362456"/>
            <a:ext cx="77175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34" name="Google Shape;34;p4"/>
          <p:cNvGrpSpPr/>
          <p:nvPr/>
        </p:nvGrpSpPr>
        <p:grpSpPr>
          <a:xfrm>
            <a:off x="23" y="-424"/>
            <a:ext cx="9143964" cy="5143411"/>
            <a:chOff x="829750" y="2883000"/>
            <a:chExt cx="4604675" cy="2591400"/>
          </a:xfrm>
        </p:grpSpPr>
        <p:sp>
          <p:nvSpPr>
            <p:cNvPr id="35" name="Google Shape;35;p4"/>
            <p:cNvSpPr/>
            <p:nvPr/>
          </p:nvSpPr>
          <p:spPr>
            <a:xfrm>
              <a:off x="829750" y="4928125"/>
              <a:ext cx="2274050" cy="546275"/>
            </a:xfrm>
            <a:custGeom>
              <a:rect b="b" l="l" r="r" t="t"/>
              <a:pathLst>
                <a:path extrusionOk="0" h="21851" w="90962">
                  <a:moveTo>
                    <a:pt x="5445" y="0"/>
                  </a:moveTo>
                  <a:cubicBezTo>
                    <a:pt x="3602" y="0"/>
                    <a:pt x="1757" y="277"/>
                    <a:pt x="0" y="823"/>
                  </a:cubicBezTo>
                  <a:lnTo>
                    <a:pt x="0" y="21850"/>
                  </a:lnTo>
                  <a:lnTo>
                    <a:pt x="90962" y="21850"/>
                  </a:lnTo>
                  <a:cubicBezTo>
                    <a:pt x="86963" y="19197"/>
                    <a:pt x="82171" y="17707"/>
                    <a:pt x="77378" y="17707"/>
                  </a:cubicBezTo>
                  <a:cubicBezTo>
                    <a:pt x="76265" y="17707"/>
                    <a:pt x="75151" y="17787"/>
                    <a:pt x="74048" y="17952"/>
                  </a:cubicBezTo>
                  <a:cubicBezTo>
                    <a:pt x="70750" y="18445"/>
                    <a:pt x="67457" y="19625"/>
                    <a:pt x="64178" y="19625"/>
                  </a:cubicBezTo>
                  <a:cubicBezTo>
                    <a:pt x="63428" y="19625"/>
                    <a:pt x="62679" y="19563"/>
                    <a:pt x="61930" y="19418"/>
                  </a:cubicBezTo>
                  <a:cubicBezTo>
                    <a:pt x="53474" y="17775"/>
                    <a:pt x="49329" y="6395"/>
                    <a:pt x="40765" y="5451"/>
                  </a:cubicBezTo>
                  <a:cubicBezTo>
                    <a:pt x="40382" y="5408"/>
                    <a:pt x="40000" y="5389"/>
                    <a:pt x="39619" y="5389"/>
                  </a:cubicBezTo>
                  <a:cubicBezTo>
                    <a:pt x="35036" y="5389"/>
                    <a:pt x="30572" y="8221"/>
                    <a:pt x="26050" y="8221"/>
                  </a:cubicBezTo>
                  <a:cubicBezTo>
                    <a:pt x="25438" y="8221"/>
                    <a:pt x="24826" y="8170"/>
                    <a:pt x="24212" y="8052"/>
                  </a:cubicBezTo>
                  <a:cubicBezTo>
                    <a:pt x="20344" y="7308"/>
                    <a:pt x="17467" y="4161"/>
                    <a:pt x="14044" y="2212"/>
                  </a:cubicBezTo>
                  <a:cubicBezTo>
                    <a:pt x="11436" y="730"/>
                    <a:pt x="8442" y="0"/>
                    <a:pt x="5445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4774250" y="4712700"/>
              <a:ext cx="660175" cy="761500"/>
            </a:xfrm>
            <a:custGeom>
              <a:rect b="b" l="l" r="r" t="t"/>
              <a:pathLst>
                <a:path extrusionOk="0" h="30460" w="26407">
                  <a:moveTo>
                    <a:pt x="26407" y="1"/>
                  </a:moveTo>
                  <a:cubicBezTo>
                    <a:pt x="23767" y="1490"/>
                    <a:pt x="21680" y="3961"/>
                    <a:pt x="20759" y="6854"/>
                  </a:cubicBezTo>
                  <a:cubicBezTo>
                    <a:pt x="19968" y="9348"/>
                    <a:pt x="20007" y="12034"/>
                    <a:pt x="19584" y="14620"/>
                  </a:cubicBezTo>
                  <a:cubicBezTo>
                    <a:pt x="19170" y="17199"/>
                    <a:pt x="18134" y="19915"/>
                    <a:pt x="15893" y="21281"/>
                  </a:cubicBezTo>
                  <a:cubicBezTo>
                    <a:pt x="13844" y="22532"/>
                    <a:pt x="11266" y="22386"/>
                    <a:pt x="8917" y="22885"/>
                  </a:cubicBezTo>
                  <a:cubicBezTo>
                    <a:pt x="4935" y="23729"/>
                    <a:pt x="1604" y="26745"/>
                    <a:pt x="0" y="30460"/>
                  </a:cubicBezTo>
                  <a:lnTo>
                    <a:pt x="26407" y="30460"/>
                  </a:lnTo>
                  <a:lnTo>
                    <a:pt x="26407" y="1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829925" y="2883000"/>
              <a:ext cx="851475" cy="724275"/>
            </a:xfrm>
            <a:custGeom>
              <a:rect b="b" l="l" r="r" t="t"/>
              <a:pathLst>
                <a:path extrusionOk="0" h="28971" w="34059">
                  <a:moveTo>
                    <a:pt x="1" y="1"/>
                  </a:moveTo>
                  <a:lnTo>
                    <a:pt x="1" y="28971"/>
                  </a:lnTo>
                  <a:cubicBezTo>
                    <a:pt x="2180" y="28195"/>
                    <a:pt x="4114" y="26722"/>
                    <a:pt x="5342" y="24757"/>
                  </a:cubicBezTo>
                  <a:cubicBezTo>
                    <a:pt x="7038" y="22064"/>
                    <a:pt x="7383" y="18772"/>
                    <a:pt x="7967" y="15641"/>
                  </a:cubicBezTo>
                  <a:cubicBezTo>
                    <a:pt x="8550" y="12510"/>
                    <a:pt x="9548" y="9202"/>
                    <a:pt x="12057" y="7237"/>
                  </a:cubicBezTo>
                  <a:cubicBezTo>
                    <a:pt x="14363" y="5440"/>
                    <a:pt x="17468" y="5149"/>
                    <a:pt x="20409" y="5149"/>
                  </a:cubicBezTo>
                  <a:cubicBezTo>
                    <a:pt x="20531" y="5149"/>
                    <a:pt x="20653" y="5149"/>
                    <a:pt x="20775" y="5150"/>
                  </a:cubicBezTo>
                  <a:cubicBezTo>
                    <a:pt x="21510" y="5154"/>
                    <a:pt x="22252" y="5167"/>
                    <a:pt x="22994" y="5167"/>
                  </a:cubicBezTo>
                  <a:cubicBezTo>
                    <a:pt x="25335" y="5167"/>
                    <a:pt x="27675" y="5037"/>
                    <a:pt x="29784" y="4076"/>
                  </a:cubicBezTo>
                  <a:cubicBezTo>
                    <a:pt x="31611" y="3247"/>
                    <a:pt x="33107" y="1766"/>
                    <a:pt x="34059" y="1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3805000" y="2883000"/>
              <a:ext cx="1629425" cy="320425"/>
            </a:xfrm>
            <a:custGeom>
              <a:rect b="b" l="l" r="r" t="t"/>
              <a:pathLst>
                <a:path extrusionOk="0" h="12817" w="65177">
                  <a:moveTo>
                    <a:pt x="0" y="1"/>
                  </a:moveTo>
                  <a:cubicBezTo>
                    <a:pt x="3592" y="2111"/>
                    <a:pt x="7068" y="4444"/>
                    <a:pt x="10668" y="6539"/>
                  </a:cubicBezTo>
                  <a:cubicBezTo>
                    <a:pt x="16193" y="9754"/>
                    <a:pt x="22209" y="12471"/>
                    <a:pt x="28594" y="12786"/>
                  </a:cubicBezTo>
                  <a:cubicBezTo>
                    <a:pt x="29022" y="12807"/>
                    <a:pt x="29448" y="12817"/>
                    <a:pt x="29873" y="12817"/>
                  </a:cubicBezTo>
                  <a:cubicBezTo>
                    <a:pt x="37671" y="12817"/>
                    <a:pt x="45107" y="9387"/>
                    <a:pt x="52384" y="6447"/>
                  </a:cubicBezTo>
                  <a:cubicBezTo>
                    <a:pt x="56482" y="4789"/>
                    <a:pt x="60818" y="3262"/>
                    <a:pt x="65177" y="2556"/>
                  </a:cubicBezTo>
                  <a:lnTo>
                    <a:pt x="65177" y="1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4"/>
          <p:cNvSpPr/>
          <p:nvPr/>
        </p:nvSpPr>
        <p:spPr>
          <a:xfrm flipH="1" rot="10800000">
            <a:off x="25" y="4572003"/>
            <a:ext cx="2050901" cy="570972"/>
          </a:xfrm>
          <a:custGeom>
            <a:rect b="b" l="l" r="r" t="t"/>
            <a:pathLst>
              <a:path extrusionOk="0" h="8467" w="30413">
                <a:moveTo>
                  <a:pt x="0" y="0"/>
                </a:moveTo>
                <a:lnTo>
                  <a:pt x="0" y="7774"/>
                </a:lnTo>
                <a:cubicBezTo>
                  <a:pt x="909" y="8230"/>
                  <a:pt x="1936" y="8466"/>
                  <a:pt x="2959" y="8466"/>
                </a:cubicBezTo>
                <a:cubicBezTo>
                  <a:pt x="4259" y="8466"/>
                  <a:pt x="5553" y="8085"/>
                  <a:pt x="6592" y="7291"/>
                </a:cubicBezTo>
                <a:cubicBezTo>
                  <a:pt x="7904" y="6285"/>
                  <a:pt x="8787" y="4766"/>
                  <a:pt x="10176" y="3876"/>
                </a:cubicBezTo>
                <a:cubicBezTo>
                  <a:pt x="11263" y="3175"/>
                  <a:pt x="12556" y="2927"/>
                  <a:pt x="13864" y="2927"/>
                </a:cubicBezTo>
                <a:cubicBezTo>
                  <a:pt x="14477" y="2927"/>
                  <a:pt x="15094" y="2982"/>
                  <a:pt x="15694" y="3070"/>
                </a:cubicBezTo>
                <a:cubicBezTo>
                  <a:pt x="17566" y="3338"/>
                  <a:pt x="19408" y="3906"/>
                  <a:pt x="21303" y="3991"/>
                </a:cubicBezTo>
                <a:cubicBezTo>
                  <a:pt x="21464" y="3998"/>
                  <a:pt x="21624" y="4002"/>
                  <a:pt x="21784" y="4002"/>
                </a:cubicBezTo>
                <a:cubicBezTo>
                  <a:pt x="25051" y="4002"/>
                  <a:pt x="28262" y="2451"/>
                  <a:pt x="3041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/>
          <p:nvPr>
            <p:ph type="title"/>
          </p:nvPr>
        </p:nvSpPr>
        <p:spPr>
          <a:xfrm>
            <a:off x="713225" y="539500"/>
            <a:ext cx="77178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" type="subTitle"/>
          </p:nvPr>
        </p:nvSpPr>
        <p:spPr>
          <a:xfrm>
            <a:off x="1920075" y="3120396"/>
            <a:ext cx="24690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2" type="subTitle"/>
          </p:nvPr>
        </p:nvSpPr>
        <p:spPr>
          <a:xfrm>
            <a:off x="4754925" y="3120396"/>
            <a:ext cx="24690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3" type="subTitle"/>
          </p:nvPr>
        </p:nvSpPr>
        <p:spPr>
          <a:xfrm>
            <a:off x="1920075" y="2571750"/>
            <a:ext cx="2469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5" name="Google Shape;45;p5"/>
          <p:cNvSpPr txBox="1"/>
          <p:nvPr>
            <p:ph idx="4" type="subTitle"/>
          </p:nvPr>
        </p:nvSpPr>
        <p:spPr>
          <a:xfrm>
            <a:off x="4754925" y="2571750"/>
            <a:ext cx="2469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46" name="Google Shape;46;p5"/>
          <p:cNvGrpSpPr/>
          <p:nvPr/>
        </p:nvGrpSpPr>
        <p:grpSpPr>
          <a:xfrm>
            <a:off x="3539" y="53"/>
            <a:ext cx="9144215" cy="5143573"/>
            <a:chOff x="835700" y="2883400"/>
            <a:chExt cx="4592775" cy="2590438"/>
          </a:xfrm>
        </p:grpSpPr>
        <p:sp>
          <p:nvSpPr>
            <p:cNvPr id="47" name="Google Shape;47;p5"/>
            <p:cNvSpPr/>
            <p:nvPr/>
          </p:nvSpPr>
          <p:spPr>
            <a:xfrm>
              <a:off x="2943200" y="2883400"/>
              <a:ext cx="2485275" cy="542475"/>
            </a:xfrm>
            <a:custGeom>
              <a:rect b="b" l="l" r="r" t="t"/>
              <a:pathLst>
                <a:path extrusionOk="0" h="21699" w="99411">
                  <a:moveTo>
                    <a:pt x="0" y="0"/>
                  </a:moveTo>
                  <a:cubicBezTo>
                    <a:pt x="2778" y="1826"/>
                    <a:pt x="6424" y="2640"/>
                    <a:pt x="9816" y="2901"/>
                  </a:cubicBezTo>
                  <a:cubicBezTo>
                    <a:pt x="15080" y="3308"/>
                    <a:pt x="20659" y="2947"/>
                    <a:pt x="25317" y="5426"/>
                  </a:cubicBezTo>
                  <a:cubicBezTo>
                    <a:pt x="30060" y="7943"/>
                    <a:pt x="33360" y="13184"/>
                    <a:pt x="38632" y="14213"/>
                  </a:cubicBezTo>
                  <a:cubicBezTo>
                    <a:pt x="39317" y="14348"/>
                    <a:pt x="40004" y="14404"/>
                    <a:pt x="40692" y="14404"/>
                  </a:cubicBezTo>
                  <a:cubicBezTo>
                    <a:pt x="44056" y="14404"/>
                    <a:pt x="47449" y="13059"/>
                    <a:pt x="50862" y="13059"/>
                  </a:cubicBezTo>
                  <a:cubicBezTo>
                    <a:pt x="50939" y="13059"/>
                    <a:pt x="51017" y="13060"/>
                    <a:pt x="51095" y="13061"/>
                  </a:cubicBezTo>
                  <a:cubicBezTo>
                    <a:pt x="59014" y="13223"/>
                    <a:pt x="65146" y="20697"/>
                    <a:pt x="73012" y="21603"/>
                  </a:cubicBezTo>
                  <a:cubicBezTo>
                    <a:pt x="73575" y="21668"/>
                    <a:pt x="74135" y="21699"/>
                    <a:pt x="74692" y="21699"/>
                  </a:cubicBezTo>
                  <a:cubicBezTo>
                    <a:pt x="80363" y="21699"/>
                    <a:pt x="85713" y="18529"/>
                    <a:pt x="91107" y="16453"/>
                  </a:cubicBezTo>
                  <a:cubicBezTo>
                    <a:pt x="93793" y="15417"/>
                    <a:pt x="96571" y="14650"/>
                    <a:pt x="99411" y="14159"/>
                  </a:cubicBezTo>
                  <a:lnTo>
                    <a:pt x="99411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>
              <a:off x="835703" y="5022500"/>
              <a:ext cx="1551198" cy="451338"/>
            </a:xfrm>
            <a:custGeom>
              <a:rect b="b" l="l" r="r" t="t"/>
              <a:pathLst>
                <a:path extrusionOk="0" h="28918" w="99388">
                  <a:moveTo>
                    <a:pt x="13593" y="0"/>
                  </a:moveTo>
                  <a:cubicBezTo>
                    <a:pt x="9950" y="0"/>
                    <a:pt x="6103" y="2007"/>
                    <a:pt x="2436" y="2007"/>
                  </a:cubicBezTo>
                  <a:cubicBezTo>
                    <a:pt x="1614" y="2007"/>
                    <a:pt x="800" y="1906"/>
                    <a:pt x="0" y="1659"/>
                  </a:cubicBezTo>
                  <a:lnTo>
                    <a:pt x="0" y="28917"/>
                  </a:lnTo>
                  <a:lnTo>
                    <a:pt x="99388" y="28917"/>
                  </a:lnTo>
                  <a:cubicBezTo>
                    <a:pt x="95143" y="22512"/>
                    <a:pt x="87539" y="18385"/>
                    <a:pt x="79848" y="18385"/>
                  </a:cubicBezTo>
                  <a:cubicBezTo>
                    <a:pt x="78989" y="18385"/>
                    <a:pt x="78128" y="18436"/>
                    <a:pt x="77271" y="18542"/>
                  </a:cubicBezTo>
                  <a:cubicBezTo>
                    <a:pt x="74047" y="18943"/>
                    <a:pt x="70686" y="19998"/>
                    <a:pt x="67517" y="19998"/>
                  </a:cubicBezTo>
                  <a:cubicBezTo>
                    <a:pt x="65956" y="19998"/>
                    <a:pt x="64441" y="19742"/>
                    <a:pt x="63012" y="19025"/>
                  </a:cubicBezTo>
                  <a:cubicBezTo>
                    <a:pt x="58331" y="16669"/>
                    <a:pt x="56865" y="10384"/>
                    <a:pt x="52414" y="7614"/>
                  </a:cubicBezTo>
                  <a:cubicBezTo>
                    <a:pt x="50619" y="6500"/>
                    <a:pt x="48594" y="6097"/>
                    <a:pt x="46495" y="6097"/>
                  </a:cubicBezTo>
                  <a:cubicBezTo>
                    <a:pt x="43864" y="6097"/>
                    <a:pt x="41116" y="6730"/>
                    <a:pt x="38555" y="7391"/>
                  </a:cubicBezTo>
                  <a:cubicBezTo>
                    <a:pt x="35961" y="8061"/>
                    <a:pt x="33180" y="8712"/>
                    <a:pt x="30518" y="8712"/>
                  </a:cubicBezTo>
                  <a:cubicBezTo>
                    <a:pt x="28455" y="8712"/>
                    <a:pt x="26464" y="8321"/>
                    <a:pt x="24688" y="7245"/>
                  </a:cubicBezTo>
                  <a:cubicBezTo>
                    <a:pt x="21610" y="5381"/>
                    <a:pt x="19753" y="1728"/>
                    <a:pt x="16384" y="477"/>
                  </a:cubicBezTo>
                  <a:cubicBezTo>
                    <a:pt x="15472" y="136"/>
                    <a:pt x="14539" y="0"/>
                    <a:pt x="13593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>
              <a:off x="4356775" y="4221575"/>
              <a:ext cx="1071700" cy="1252250"/>
            </a:xfrm>
            <a:custGeom>
              <a:rect b="b" l="l" r="r" t="t"/>
              <a:pathLst>
                <a:path extrusionOk="0" h="50090" w="42868">
                  <a:moveTo>
                    <a:pt x="42868" y="0"/>
                  </a:moveTo>
                  <a:cubicBezTo>
                    <a:pt x="41609" y="384"/>
                    <a:pt x="40428" y="982"/>
                    <a:pt x="39376" y="1773"/>
                  </a:cubicBezTo>
                  <a:cubicBezTo>
                    <a:pt x="37013" y="3584"/>
                    <a:pt x="35455" y="6262"/>
                    <a:pt x="35048" y="9209"/>
                  </a:cubicBezTo>
                  <a:cubicBezTo>
                    <a:pt x="34710" y="11795"/>
                    <a:pt x="35278" y="14404"/>
                    <a:pt x="35301" y="17006"/>
                  </a:cubicBezTo>
                  <a:cubicBezTo>
                    <a:pt x="35332" y="19608"/>
                    <a:pt x="34649" y="22478"/>
                    <a:pt x="32508" y="23974"/>
                  </a:cubicBezTo>
                  <a:cubicBezTo>
                    <a:pt x="30520" y="25363"/>
                    <a:pt x="27727" y="25225"/>
                    <a:pt x="25785" y="26691"/>
                  </a:cubicBezTo>
                  <a:cubicBezTo>
                    <a:pt x="23736" y="28241"/>
                    <a:pt x="23245" y="31073"/>
                    <a:pt x="22969" y="33621"/>
                  </a:cubicBezTo>
                  <a:cubicBezTo>
                    <a:pt x="22685" y="36176"/>
                    <a:pt x="22340" y="38992"/>
                    <a:pt x="20436" y="40711"/>
                  </a:cubicBezTo>
                  <a:cubicBezTo>
                    <a:pt x="17912" y="42991"/>
                    <a:pt x="14021" y="42262"/>
                    <a:pt x="10644" y="42653"/>
                  </a:cubicBezTo>
                  <a:cubicBezTo>
                    <a:pt x="6669" y="43136"/>
                    <a:pt x="3101" y="45308"/>
                    <a:pt x="852" y="48616"/>
                  </a:cubicBezTo>
                  <a:cubicBezTo>
                    <a:pt x="537" y="49092"/>
                    <a:pt x="246" y="49583"/>
                    <a:pt x="0" y="50089"/>
                  </a:cubicBezTo>
                  <a:lnTo>
                    <a:pt x="42868" y="50089"/>
                  </a:lnTo>
                  <a:lnTo>
                    <a:pt x="42868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835700" y="2883400"/>
              <a:ext cx="1101625" cy="1017600"/>
            </a:xfrm>
            <a:custGeom>
              <a:rect b="b" l="l" r="r" t="t"/>
              <a:pathLst>
                <a:path extrusionOk="0" h="40704" w="44065">
                  <a:moveTo>
                    <a:pt x="0" y="0"/>
                  </a:moveTo>
                  <a:lnTo>
                    <a:pt x="0" y="40704"/>
                  </a:lnTo>
                  <a:cubicBezTo>
                    <a:pt x="722" y="40573"/>
                    <a:pt x="1428" y="40374"/>
                    <a:pt x="2103" y="40097"/>
                  </a:cubicBezTo>
                  <a:cubicBezTo>
                    <a:pt x="5986" y="38532"/>
                    <a:pt x="8802" y="34618"/>
                    <a:pt x="9056" y="30436"/>
                  </a:cubicBezTo>
                  <a:cubicBezTo>
                    <a:pt x="9148" y="28878"/>
                    <a:pt x="8917" y="27312"/>
                    <a:pt x="8987" y="25754"/>
                  </a:cubicBezTo>
                  <a:cubicBezTo>
                    <a:pt x="9056" y="24197"/>
                    <a:pt x="9493" y="22554"/>
                    <a:pt x="10652" y="21511"/>
                  </a:cubicBezTo>
                  <a:cubicBezTo>
                    <a:pt x="12248" y="20076"/>
                    <a:pt x="14804" y="20106"/>
                    <a:pt x="16323" y="18594"/>
                  </a:cubicBezTo>
                  <a:cubicBezTo>
                    <a:pt x="17889" y="17029"/>
                    <a:pt x="17750" y="14450"/>
                    <a:pt x="18779" y="12478"/>
                  </a:cubicBezTo>
                  <a:cubicBezTo>
                    <a:pt x="20091" y="9953"/>
                    <a:pt x="23153" y="8802"/>
                    <a:pt x="26008" y="8687"/>
                  </a:cubicBezTo>
                  <a:cubicBezTo>
                    <a:pt x="26230" y="8678"/>
                    <a:pt x="26453" y="8674"/>
                    <a:pt x="26675" y="8674"/>
                  </a:cubicBezTo>
                  <a:cubicBezTo>
                    <a:pt x="29296" y="8674"/>
                    <a:pt x="31901" y="9254"/>
                    <a:pt x="34526" y="9332"/>
                  </a:cubicBezTo>
                  <a:cubicBezTo>
                    <a:pt x="34671" y="9336"/>
                    <a:pt x="34816" y="9338"/>
                    <a:pt x="34962" y="9338"/>
                  </a:cubicBezTo>
                  <a:cubicBezTo>
                    <a:pt x="37692" y="9338"/>
                    <a:pt x="40581" y="8637"/>
                    <a:pt x="42300" y="6546"/>
                  </a:cubicBezTo>
                  <a:cubicBezTo>
                    <a:pt x="43781" y="4750"/>
                    <a:pt x="44065" y="2394"/>
                    <a:pt x="43927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" name="Google Shape;51;p5"/>
          <p:cNvGrpSpPr/>
          <p:nvPr/>
        </p:nvGrpSpPr>
        <p:grpSpPr>
          <a:xfrm>
            <a:off x="0" y="1"/>
            <a:ext cx="9147750" cy="5143515"/>
            <a:chOff x="0" y="1"/>
            <a:chExt cx="9147750" cy="5143515"/>
          </a:xfrm>
        </p:grpSpPr>
        <p:grpSp>
          <p:nvGrpSpPr>
            <p:cNvPr id="52" name="Google Shape;52;p5"/>
            <p:cNvGrpSpPr/>
            <p:nvPr/>
          </p:nvGrpSpPr>
          <p:grpSpPr>
            <a:xfrm>
              <a:off x="0" y="1"/>
              <a:ext cx="9144027" cy="5143515"/>
              <a:chOff x="823425" y="238125"/>
              <a:chExt cx="4604475" cy="2590800"/>
            </a:xfrm>
          </p:grpSpPr>
          <p:sp>
            <p:nvSpPr>
              <p:cNvPr id="53" name="Google Shape;53;p5"/>
              <p:cNvSpPr/>
              <p:nvPr/>
            </p:nvSpPr>
            <p:spPr>
              <a:xfrm>
                <a:off x="4709975" y="1755100"/>
                <a:ext cx="717925" cy="1073825"/>
              </a:xfrm>
              <a:custGeom>
                <a:rect b="b" l="l" r="r" t="t"/>
                <a:pathLst>
                  <a:path extrusionOk="0" h="42953" w="28717">
                    <a:moveTo>
                      <a:pt x="28717" y="0"/>
                    </a:moveTo>
                    <a:cubicBezTo>
                      <a:pt x="25647" y="5180"/>
                      <a:pt x="22777" y="10652"/>
                      <a:pt x="23138" y="16592"/>
                    </a:cubicBezTo>
                    <a:cubicBezTo>
                      <a:pt x="23337" y="19953"/>
                      <a:pt x="24580" y="23146"/>
                      <a:pt x="25064" y="26469"/>
                    </a:cubicBezTo>
                    <a:cubicBezTo>
                      <a:pt x="25555" y="29791"/>
                      <a:pt x="25102" y="33598"/>
                      <a:pt x="22608" y="35785"/>
                    </a:cubicBezTo>
                    <a:cubicBezTo>
                      <a:pt x="20466" y="37666"/>
                      <a:pt x="17640" y="37799"/>
                      <a:pt x="14723" y="37799"/>
                    </a:cubicBezTo>
                    <a:cubicBezTo>
                      <a:pt x="14239" y="37799"/>
                      <a:pt x="13752" y="37796"/>
                      <a:pt x="13265" y="37796"/>
                    </a:cubicBezTo>
                    <a:cubicBezTo>
                      <a:pt x="11791" y="37796"/>
                      <a:pt x="10320" y="37830"/>
                      <a:pt x="8925" y="38103"/>
                    </a:cubicBezTo>
                    <a:cubicBezTo>
                      <a:pt x="5564" y="38755"/>
                      <a:pt x="2755" y="40781"/>
                      <a:pt x="0" y="42953"/>
                    </a:cubicBezTo>
                    <a:lnTo>
                      <a:pt x="28717" y="42953"/>
                    </a:lnTo>
                    <a:lnTo>
                      <a:pt x="2871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5"/>
              <p:cNvSpPr/>
              <p:nvPr/>
            </p:nvSpPr>
            <p:spPr>
              <a:xfrm>
                <a:off x="823425" y="238125"/>
                <a:ext cx="551200" cy="280875"/>
              </a:xfrm>
              <a:custGeom>
                <a:rect b="b" l="l" r="r" t="t"/>
                <a:pathLst>
                  <a:path extrusionOk="0" h="11235" w="22048">
                    <a:moveTo>
                      <a:pt x="0" y="0"/>
                    </a:moveTo>
                    <a:lnTo>
                      <a:pt x="0" y="11235"/>
                    </a:lnTo>
                    <a:cubicBezTo>
                      <a:pt x="1197" y="10337"/>
                      <a:pt x="2486" y="9577"/>
                      <a:pt x="3852" y="8963"/>
                    </a:cubicBezTo>
                    <a:cubicBezTo>
                      <a:pt x="8334" y="6907"/>
                      <a:pt x="13253" y="5825"/>
                      <a:pt x="17497" y="3292"/>
                    </a:cubicBezTo>
                    <a:cubicBezTo>
                      <a:pt x="19109" y="2333"/>
                      <a:pt x="20590" y="1182"/>
                      <a:pt x="220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5" name="Google Shape;55;p5"/>
            <p:cNvSpPr/>
            <p:nvPr/>
          </p:nvSpPr>
          <p:spPr>
            <a:xfrm flipH="1">
              <a:off x="7096850" y="1"/>
              <a:ext cx="2050901" cy="570972"/>
            </a:xfrm>
            <a:custGeom>
              <a:rect b="b" l="l" r="r" t="t"/>
              <a:pathLst>
                <a:path extrusionOk="0" h="8467" w="30413">
                  <a:moveTo>
                    <a:pt x="0" y="0"/>
                  </a:moveTo>
                  <a:lnTo>
                    <a:pt x="0" y="7774"/>
                  </a:lnTo>
                  <a:cubicBezTo>
                    <a:pt x="909" y="8230"/>
                    <a:pt x="1936" y="8466"/>
                    <a:pt x="2959" y="8466"/>
                  </a:cubicBezTo>
                  <a:cubicBezTo>
                    <a:pt x="4259" y="8466"/>
                    <a:pt x="5553" y="8085"/>
                    <a:pt x="6592" y="7291"/>
                  </a:cubicBezTo>
                  <a:cubicBezTo>
                    <a:pt x="7904" y="6285"/>
                    <a:pt x="8787" y="4766"/>
                    <a:pt x="10176" y="3876"/>
                  </a:cubicBezTo>
                  <a:cubicBezTo>
                    <a:pt x="11263" y="3175"/>
                    <a:pt x="12556" y="2927"/>
                    <a:pt x="13864" y="2927"/>
                  </a:cubicBezTo>
                  <a:cubicBezTo>
                    <a:pt x="14477" y="2927"/>
                    <a:pt x="15094" y="2982"/>
                    <a:pt x="15694" y="3070"/>
                  </a:cubicBezTo>
                  <a:cubicBezTo>
                    <a:pt x="17566" y="3338"/>
                    <a:pt x="19408" y="3906"/>
                    <a:pt x="21303" y="3991"/>
                  </a:cubicBezTo>
                  <a:cubicBezTo>
                    <a:pt x="21464" y="3998"/>
                    <a:pt x="21624" y="4002"/>
                    <a:pt x="21784" y="4002"/>
                  </a:cubicBezTo>
                  <a:cubicBezTo>
                    <a:pt x="25051" y="4002"/>
                    <a:pt x="28262" y="2451"/>
                    <a:pt x="304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 txBox="1"/>
          <p:nvPr>
            <p:ph type="title"/>
          </p:nvPr>
        </p:nvSpPr>
        <p:spPr>
          <a:xfrm>
            <a:off x="713225" y="539500"/>
            <a:ext cx="7717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grpSp>
        <p:nvGrpSpPr>
          <p:cNvPr id="58" name="Google Shape;58;p6"/>
          <p:cNvGrpSpPr/>
          <p:nvPr/>
        </p:nvGrpSpPr>
        <p:grpSpPr>
          <a:xfrm>
            <a:off x="0" y="1"/>
            <a:ext cx="9144027" cy="5143515"/>
            <a:chOff x="823425" y="238125"/>
            <a:chExt cx="4604475" cy="2590800"/>
          </a:xfrm>
        </p:grpSpPr>
        <p:sp>
          <p:nvSpPr>
            <p:cNvPr id="59" name="Google Shape;59;p6"/>
            <p:cNvSpPr/>
            <p:nvPr/>
          </p:nvSpPr>
          <p:spPr>
            <a:xfrm>
              <a:off x="4709975" y="1755100"/>
              <a:ext cx="717925" cy="1073825"/>
            </a:xfrm>
            <a:custGeom>
              <a:rect b="b" l="l" r="r" t="t"/>
              <a:pathLst>
                <a:path extrusionOk="0" h="42953" w="28717">
                  <a:moveTo>
                    <a:pt x="28717" y="0"/>
                  </a:moveTo>
                  <a:cubicBezTo>
                    <a:pt x="25647" y="5180"/>
                    <a:pt x="22777" y="10652"/>
                    <a:pt x="23138" y="16592"/>
                  </a:cubicBezTo>
                  <a:cubicBezTo>
                    <a:pt x="23337" y="19953"/>
                    <a:pt x="24580" y="23146"/>
                    <a:pt x="25064" y="26469"/>
                  </a:cubicBezTo>
                  <a:cubicBezTo>
                    <a:pt x="25555" y="29791"/>
                    <a:pt x="25102" y="33598"/>
                    <a:pt x="22608" y="35785"/>
                  </a:cubicBezTo>
                  <a:cubicBezTo>
                    <a:pt x="20466" y="37666"/>
                    <a:pt x="17640" y="37799"/>
                    <a:pt x="14723" y="37799"/>
                  </a:cubicBezTo>
                  <a:cubicBezTo>
                    <a:pt x="14239" y="37799"/>
                    <a:pt x="13752" y="37796"/>
                    <a:pt x="13265" y="37796"/>
                  </a:cubicBezTo>
                  <a:cubicBezTo>
                    <a:pt x="11791" y="37796"/>
                    <a:pt x="10320" y="37830"/>
                    <a:pt x="8925" y="38103"/>
                  </a:cubicBezTo>
                  <a:cubicBezTo>
                    <a:pt x="5564" y="38755"/>
                    <a:pt x="2755" y="40781"/>
                    <a:pt x="0" y="42953"/>
                  </a:cubicBezTo>
                  <a:lnTo>
                    <a:pt x="28717" y="42953"/>
                  </a:lnTo>
                  <a:lnTo>
                    <a:pt x="28717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823425" y="2354450"/>
              <a:ext cx="1150175" cy="474475"/>
            </a:xfrm>
            <a:custGeom>
              <a:rect b="b" l="l" r="r" t="t"/>
              <a:pathLst>
                <a:path extrusionOk="0" h="18979" w="46007">
                  <a:moveTo>
                    <a:pt x="0" y="0"/>
                  </a:moveTo>
                  <a:lnTo>
                    <a:pt x="0" y="18979"/>
                  </a:lnTo>
                  <a:lnTo>
                    <a:pt x="46006" y="18979"/>
                  </a:lnTo>
                  <a:cubicBezTo>
                    <a:pt x="42453" y="16876"/>
                    <a:pt x="38823" y="15019"/>
                    <a:pt x="34879" y="14735"/>
                  </a:cubicBezTo>
                  <a:cubicBezTo>
                    <a:pt x="34502" y="14707"/>
                    <a:pt x="34126" y="14694"/>
                    <a:pt x="33749" y="14694"/>
                  </a:cubicBezTo>
                  <a:cubicBezTo>
                    <a:pt x="28852" y="14694"/>
                    <a:pt x="23939" y="16853"/>
                    <a:pt x="19149" y="16853"/>
                  </a:cubicBezTo>
                  <a:cubicBezTo>
                    <a:pt x="17937" y="16853"/>
                    <a:pt x="16734" y="16715"/>
                    <a:pt x="15540" y="16369"/>
                  </a:cubicBezTo>
                  <a:cubicBezTo>
                    <a:pt x="10828" y="15011"/>
                    <a:pt x="7559" y="10767"/>
                    <a:pt x="4627" y="6761"/>
                  </a:cubicBezTo>
                  <a:cubicBezTo>
                    <a:pt x="3039" y="4590"/>
                    <a:pt x="1435" y="2341"/>
                    <a:pt x="0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>
              <a:off x="823425" y="238125"/>
              <a:ext cx="551200" cy="280875"/>
            </a:xfrm>
            <a:custGeom>
              <a:rect b="b" l="l" r="r" t="t"/>
              <a:pathLst>
                <a:path extrusionOk="0" h="11235" w="22048">
                  <a:moveTo>
                    <a:pt x="0" y="0"/>
                  </a:moveTo>
                  <a:lnTo>
                    <a:pt x="0" y="11235"/>
                  </a:lnTo>
                  <a:cubicBezTo>
                    <a:pt x="1197" y="10337"/>
                    <a:pt x="2486" y="9577"/>
                    <a:pt x="3852" y="8963"/>
                  </a:cubicBezTo>
                  <a:cubicBezTo>
                    <a:pt x="8334" y="6907"/>
                    <a:pt x="13253" y="5825"/>
                    <a:pt x="17497" y="3292"/>
                  </a:cubicBezTo>
                  <a:cubicBezTo>
                    <a:pt x="19109" y="2333"/>
                    <a:pt x="20590" y="1182"/>
                    <a:pt x="22048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6"/>
            <p:cNvSpPr/>
            <p:nvPr/>
          </p:nvSpPr>
          <p:spPr>
            <a:xfrm>
              <a:off x="5078325" y="238125"/>
              <a:ext cx="349575" cy="706425"/>
            </a:xfrm>
            <a:custGeom>
              <a:rect b="b" l="l" r="r" t="t"/>
              <a:pathLst>
                <a:path extrusionOk="0" h="28257" w="13983">
                  <a:moveTo>
                    <a:pt x="1" y="0"/>
                  </a:moveTo>
                  <a:cubicBezTo>
                    <a:pt x="545" y="752"/>
                    <a:pt x="1014" y="1550"/>
                    <a:pt x="1405" y="2402"/>
                  </a:cubicBezTo>
                  <a:cubicBezTo>
                    <a:pt x="3462" y="6922"/>
                    <a:pt x="2994" y="12279"/>
                    <a:pt x="4835" y="16891"/>
                  </a:cubicBezTo>
                  <a:cubicBezTo>
                    <a:pt x="6654" y="21434"/>
                    <a:pt x="10483" y="24764"/>
                    <a:pt x="13983" y="28256"/>
                  </a:cubicBezTo>
                  <a:lnTo>
                    <a:pt x="13983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7"/>
          <p:cNvGrpSpPr/>
          <p:nvPr/>
        </p:nvGrpSpPr>
        <p:grpSpPr>
          <a:xfrm>
            <a:off x="-7" y="0"/>
            <a:ext cx="9144034" cy="5143519"/>
            <a:chOff x="-7" y="0"/>
            <a:chExt cx="9144034" cy="5143519"/>
          </a:xfrm>
        </p:grpSpPr>
        <p:grpSp>
          <p:nvGrpSpPr>
            <p:cNvPr id="65" name="Google Shape;65;p7"/>
            <p:cNvGrpSpPr/>
            <p:nvPr/>
          </p:nvGrpSpPr>
          <p:grpSpPr>
            <a:xfrm>
              <a:off x="-7" y="0"/>
              <a:ext cx="3092035" cy="5143519"/>
              <a:chOff x="-7" y="0"/>
              <a:chExt cx="3092035" cy="5143519"/>
            </a:xfrm>
          </p:grpSpPr>
          <p:sp>
            <p:nvSpPr>
              <p:cNvPr id="66" name="Google Shape;66;p7"/>
              <p:cNvSpPr/>
              <p:nvPr/>
            </p:nvSpPr>
            <p:spPr>
              <a:xfrm rot="5400000">
                <a:off x="176349" y="2833409"/>
                <a:ext cx="2133755" cy="2486468"/>
              </a:xfrm>
              <a:custGeom>
                <a:rect b="b" l="l" r="r" t="t"/>
                <a:pathLst>
                  <a:path extrusionOk="0" h="50090" w="42868">
                    <a:moveTo>
                      <a:pt x="42868" y="0"/>
                    </a:moveTo>
                    <a:cubicBezTo>
                      <a:pt x="41609" y="384"/>
                      <a:pt x="40428" y="982"/>
                      <a:pt x="39376" y="1773"/>
                    </a:cubicBezTo>
                    <a:cubicBezTo>
                      <a:pt x="37013" y="3584"/>
                      <a:pt x="35455" y="6262"/>
                      <a:pt x="35048" y="9209"/>
                    </a:cubicBezTo>
                    <a:cubicBezTo>
                      <a:pt x="34710" y="11795"/>
                      <a:pt x="35278" y="14404"/>
                      <a:pt x="35301" y="17006"/>
                    </a:cubicBezTo>
                    <a:cubicBezTo>
                      <a:pt x="35332" y="19608"/>
                      <a:pt x="34649" y="22478"/>
                      <a:pt x="32508" y="23974"/>
                    </a:cubicBezTo>
                    <a:cubicBezTo>
                      <a:pt x="30520" y="25363"/>
                      <a:pt x="27727" y="25225"/>
                      <a:pt x="25785" y="26691"/>
                    </a:cubicBezTo>
                    <a:cubicBezTo>
                      <a:pt x="23736" y="28241"/>
                      <a:pt x="23245" y="31073"/>
                      <a:pt x="22969" y="33621"/>
                    </a:cubicBezTo>
                    <a:cubicBezTo>
                      <a:pt x="22685" y="36176"/>
                      <a:pt x="22340" y="38992"/>
                      <a:pt x="20436" y="40711"/>
                    </a:cubicBezTo>
                    <a:cubicBezTo>
                      <a:pt x="17912" y="42991"/>
                      <a:pt x="14021" y="42262"/>
                      <a:pt x="10644" y="42653"/>
                    </a:cubicBezTo>
                    <a:cubicBezTo>
                      <a:pt x="6669" y="43136"/>
                      <a:pt x="3101" y="45308"/>
                      <a:pt x="852" y="48616"/>
                    </a:cubicBezTo>
                    <a:cubicBezTo>
                      <a:pt x="537" y="49092"/>
                      <a:pt x="246" y="49583"/>
                      <a:pt x="0" y="50089"/>
                    </a:cubicBezTo>
                    <a:lnTo>
                      <a:pt x="42868" y="50089"/>
                    </a:lnTo>
                    <a:lnTo>
                      <a:pt x="42868" y="0"/>
                    </a:ln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7"/>
              <p:cNvSpPr/>
              <p:nvPr/>
            </p:nvSpPr>
            <p:spPr>
              <a:xfrm flipH="1" rot="10800000">
                <a:off x="3546" y="0"/>
                <a:ext cx="3088482" cy="896169"/>
              </a:xfrm>
              <a:custGeom>
                <a:rect b="b" l="l" r="r" t="t"/>
                <a:pathLst>
                  <a:path extrusionOk="0" h="28918" w="99388">
                    <a:moveTo>
                      <a:pt x="13593" y="0"/>
                    </a:moveTo>
                    <a:cubicBezTo>
                      <a:pt x="9950" y="0"/>
                      <a:pt x="6103" y="2007"/>
                      <a:pt x="2436" y="2007"/>
                    </a:cubicBezTo>
                    <a:cubicBezTo>
                      <a:pt x="1614" y="2007"/>
                      <a:pt x="800" y="1906"/>
                      <a:pt x="0" y="1659"/>
                    </a:cubicBezTo>
                    <a:lnTo>
                      <a:pt x="0" y="28917"/>
                    </a:lnTo>
                    <a:lnTo>
                      <a:pt x="99388" y="28917"/>
                    </a:lnTo>
                    <a:cubicBezTo>
                      <a:pt x="95143" y="22512"/>
                      <a:pt x="87539" y="18385"/>
                      <a:pt x="79848" y="18385"/>
                    </a:cubicBezTo>
                    <a:cubicBezTo>
                      <a:pt x="78989" y="18385"/>
                      <a:pt x="78128" y="18436"/>
                      <a:pt x="77271" y="18542"/>
                    </a:cubicBezTo>
                    <a:cubicBezTo>
                      <a:pt x="74047" y="18943"/>
                      <a:pt x="70686" y="19998"/>
                      <a:pt x="67517" y="19998"/>
                    </a:cubicBezTo>
                    <a:cubicBezTo>
                      <a:pt x="65956" y="19998"/>
                      <a:pt x="64441" y="19742"/>
                      <a:pt x="63012" y="19025"/>
                    </a:cubicBezTo>
                    <a:cubicBezTo>
                      <a:pt x="58331" y="16669"/>
                      <a:pt x="56865" y="10384"/>
                      <a:pt x="52414" y="7614"/>
                    </a:cubicBezTo>
                    <a:cubicBezTo>
                      <a:pt x="50619" y="6500"/>
                      <a:pt x="48594" y="6097"/>
                      <a:pt x="46495" y="6097"/>
                    </a:cubicBezTo>
                    <a:cubicBezTo>
                      <a:pt x="43864" y="6097"/>
                      <a:pt x="41116" y="6730"/>
                      <a:pt x="38555" y="7391"/>
                    </a:cubicBezTo>
                    <a:cubicBezTo>
                      <a:pt x="35961" y="8061"/>
                      <a:pt x="33180" y="8712"/>
                      <a:pt x="30518" y="8712"/>
                    </a:cubicBezTo>
                    <a:cubicBezTo>
                      <a:pt x="28455" y="8712"/>
                      <a:pt x="26464" y="8321"/>
                      <a:pt x="24688" y="7245"/>
                    </a:cubicBezTo>
                    <a:cubicBezTo>
                      <a:pt x="21610" y="5381"/>
                      <a:pt x="19753" y="1728"/>
                      <a:pt x="16384" y="477"/>
                    </a:cubicBezTo>
                    <a:cubicBezTo>
                      <a:pt x="15472" y="136"/>
                      <a:pt x="14539" y="0"/>
                      <a:pt x="13593" y="0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8" name="Google Shape;68;p7"/>
            <p:cNvSpPr/>
            <p:nvPr/>
          </p:nvSpPr>
          <p:spPr>
            <a:xfrm>
              <a:off x="7718300" y="3011652"/>
              <a:ext cx="1425727" cy="2131865"/>
            </a:xfrm>
            <a:custGeom>
              <a:rect b="b" l="l" r="r" t="t"/>
              <a:pathLst>
                <a:path extrusionOk="0" h="42953" w="28717">
                  <a:moveTo>
                    <a:pt x="28717" y="0"/>
                  </a:moveTo>
                  <a:cubicBezTo>
                    <a:pt x="25647" y="5180"/>
                    <a:pt x="22777" y="10652"/>
                    <a:pt x="23138" y="16592"/>
                  </a:cubicBezTo>
                  <a:cubicBezTo>
                    <a:pt x="23337" y="19953"/>
                    <a:pt x="24580" y="23146"/>
                    <a:pt x="25064" y="26469"/>
                  </a:cubicBezTo>
                  <a:cubicBezTo>
                    <a:pt x="25555" y="29791"/>
                    <a:pt x="25102" y="33598"/>
                    <a:pt x="22608" y="35785"/>
                  </a:cubicBezTo>
                  <a:cubicBezTo>
                    <a:pt x="20466" y="37666"/>
                    <a:pt x="17640" y="37799"/>
                    <a:pt x="14723" y="37799"/>
                  </a:cubicBezTo>
                  <a:cubicBezTo>
                    <a:pt x="14239" y="37799"/>
                    <a:pt x="13752" y="37796"/>
                    <a:pt x="13265" y="37796"/>
                  </a:cubicBezTo>
                  <a:cubicBezTo>
                    <a:pt x="11791" y="37796"/>
                    <a:pt x="10320" y="37830"/>
                    <a:pt x="8925" y="38103"/>
                  </a:cubicBezTo>
                  <a:cubicBezTo>
                    <a:pt x="5564" y="38755"/>
                    <a:pt x="2755" y="40781"/>
                    <a:pt x="0" y="42953"/>
                  </a:cubicBezTo>
                  <a:lnTo>
                    <a:pt x="28717" y="42953"/>
                  </a:lnTo>
                  <a:lnTo>
                    <a:pt x="28717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7"/>
            <p:cNvSpPr/>
            <p:nvPr/>
          </p:nvSpPr>
          <p:spPr>
            <a:xfrm>
              <a:off x="8449806" y="1"/>
              <a:ext cx="694221" cy="1402466"/>
            </a:xfrm>
            <a:custGeom>
              <a:rect b="b" l="l" r="r" t="t"/>
              <a:pathLst>
                <a:path extrusionOk="0" h="28257" w="13983">
                  <a:moveTo>
                    <a:pt x="1" y="0"/>
                  </a:moveTo>
                  <a:cubicBezTo>
                    <a:pt x="545" y="752"/>
                    <a:pt x="1014" y="1550"/>
                    <a:pt x="1405" y="2402"/>
                  </a:cubicBezTo>
                  <a:cubicBezTo>
                    <a:pt x="3462" y="6922"/>
                    <a:pt x="2994" y="12279"/>
                    <a:pt x="4835" y="16891"/>
                  </a:cubicBezTo>
                  <a:cubicBezTo>
                    <a:pt x="6654" y="21434"/>
                    <a:pt x="10483" y="24764"/>
                    <a:pt x="13983" y="28256"/>
                  </a:cubicBezTo>
                  <a:lnTo>
                    <a:pt x="13983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" name="Google Shape;70;p7"/>
          <p:cNvSpPr txBox="1"/>
          <p:nvPr>
            <p:ph type="title"/>
          </p:nvPr>
        </p:nvSpPr>
        <p:spPr>
          <a:xfrm>
            <a:off x="713225" y="1154432"/>
            <a:ext cx="3675900" cy="17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" name="Google Shape;71;p7"/>
          <p:cNvSpPr txBox="1"/>
          <p:nvPr>
            <p:ph idx="1" type="subTitle"/>
          </p:nvPr>
        </p:nvSpPr>
        <p:spPr>
          <a:xfrm>
            <a:off x="713225" y="3074668"/>
            <a:ext cx="36759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7"/>
          <p:cNvSpPr/>
          <p:nvPr>
            <p:ph idx="2" type="pic"/>
          </p:nvPr>
        </p:nvSpPr>
        <p:spPr>
          <a:xfrm>
            <a:off x="4754925" y="539500"/>
            <a:ext cx="3675900" cy="40692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73" name="Google Shape;73;p7"/>
          <p:cNvGrpSpPr/>
          <p:nvPr/>
        </p:nvGrpSpPr>
        <p:grpSpPr>
          <a:xfrm>
            <a:off x="0" y="1"/>
            <a:ext cx="2284133" cy="5143515"/>
            <a:chOff x="0" y="1"/>
            <a:chExt cx="2284133" cy="5143515"/>
          </a:xfrm>
        </p:grpSpPr>
        <p:sp>
          <p:nvSpPr>
            <p:cNvPr id="74" name="Google Shape;74;p7"/>
            <p:cNvSpPr/>
            <p:nvPr/>
          </p:nvSpPr>
          <p:spPr>
            <a:xfrm>
              <a:off x="0" y="4201541"/>
              <a:ext cx="2284133" cy="941975"/>
            </a:xfrm>
            <a:custGeom>
              <a:rect b="b" l="l" r="r" t="t"/>
              <a:pathLst>
                <a:path extrusionOk="0" h="18979" w="46007">
                  <a:moveTo>
                    <a:pt x="0" y="0"/>
                  </a:moveTo>
                  <a:lnTo>
                    <a:pt x="0" y="18979"/>
                  </a:lnTo>
                  <a:lnTo>
                    <a:pt x="46006" y="18979"/>
                  </a:lnTo>
                  <a:cubicBezTo>
                    <a:pt x="42453" y="16876"/>
                    <a:pt x="38823" y="15019"/>
                    <a:pt x="34879" y="14735"/>
                  </a:cubicBezTo>
                  <a:cubicBezTo>
                    <a:pt x="34502" y="14707"/>
                    <a:pt x="34126" y="14694"/>
                    <a:pt x="33749" y="14694"/>
                  </a:cubicBezTo>
                  <a:cubicBezTo>
                    <a:pt x="28852" y="14694"/>
                    <a:pt x="23939" y="16853"/>
                    <a:pt x="19149" y="16853"/>
                  </a:cubicBezTo>
                  <a:cubicBezTo>
                    <a:pt x="17937" y="16853"/>
                    <a:pt x="16734" y="16715"/>
                    <a:pt x="15540" y="16369"/>
                  </a:cubicBezTo>
                  <a:cubicBezTo>
                    <a:pt x="10828" y="15011"/>
                    <a:pt x="7559" y="10767"/>
                    <a:pt x="4627" y="6761"/>
                  </a:cubicBezTo>
                  <a:cubicBezTo>
                    <a:pt x="3039" y="4590"/>
                    <a:pt x="1435" y="234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7"/>
            <p:cNvSpPr/>
            <p:nvPr/>
          </p:nvSpPr>
          <p:spPr>
            <a:xfrm>
              <a:off x="0" y="1"/>
              <a:ext cx="1094628" cy="557621"/>
            </a:xfrm>
            <a:custGeom>
              <a:rect b="b" l="l" r="r" t="t"/>
              <a:pathLst>
                <a:path extrusionOk="0" h="11235" w="22048">
                  <a:moveTo>
                    <a:pt x="0" y="0"/>
                  </a:moveTo>
                  <a:lnTo>
                    <a:pt x="0" y="11235"/>
                  </a:lnTo>
                  <a:cubicBezTo>
                    <a:pt x="1197" y="10337"/>
                    <a:pt x="2486" y="9577"/>
                    <a:pt x="3852" y="8963"/>
                  </a:cubicBezTo>
                  <a:cubicBezTo>
                    <a:pt x="8334" y="6907"/>
                    <a:pt x="13253" y="5825"/>
                    <a:pt x="17497" y="3292"/>
                  </a:cubicBezTo>
                  <a:cubicBezTo>
                    <a:pt x="19109" y="2333"/>
                    <a:pt x="20590" y="1182"/>
                    <a:pt x="22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8"/>
          <p:cNvSpPr/>
          <p:nvPr/>
        </p:nvSpPr>
        <p:spPr>
          <a:xfrm flipH="1" rot="10800000">
            <a:off x="-13" y="-2323"/>
            <a:ext cx="9144027" cy="5148146"/>
          </a:xfrm>
          <a:custGeom>
            <a:rect b="b" l="l" r="r" t="t"/>
            <a:pathLst>
              <a:path extrusionOk="0" h="103647" w="184179">
                <a:moveTo>
                  <a:pt x="80296" y="13952"/>
                </a:moveTo>
                <a:cubicBezTo>
                  <a:pt x="81071" y="13952"/>
                  <a:pt x="81860" y="14041"/>
                  <a:pt x="82604" y="14182"/>
                </a:cubicBezTo>
                <a:cubicBezTo>
                  <a:pt x="84262" y="14496"/>
                  <a:pt x="85797" y="15041"/>
                  <a:pt x="87439" y="15387"/>
                </a:cubicBezTo>
                <a:cubicBezTo>
                  <a:pt x="89456" y="15805"/>
                  <a:pt x="92179" y="16200"/>
                  <a:pt x="94477" y="16200"/>
                </a:cubicBezTo>
                <a:cubicBezTo>
                  <a:pt x="94837" y="16200"/>
                  <a:pt x="95185" y="16190"/>
                  <a:pt x="95520" y="16169"/>
                </a:cubicBezTo>
                <a:cubicBezTo>
                  <a:pt x="99015" y="15958"/>
                  <a:pt x="102096" y="15113"/>
                  <a:pt x="105577" y="15113"/>
                </a:cubicBezTo>
                <a:cubicBezTo>
                  <a:pt x="106147" y="15113"/>
                  <a:pt x="106728" y="15135"/>
                  <a:pt x="107323" y="15187"/>
                </a:cubicBezTo>
                <a:cubicBezTo>
                  <a:pt x="110929" y="15502"/>
                  <a:pt x="115718" y="16868"/>
                  <a:pt x="117859" y="18955"/>
                </a:cubicBezTo>
                <a:cubicBezTo>
                  <a:pt x="120323" y="21349"/>
                  <a:pt x="118688" y="24803"/>
                  <a:pt x="120852" y="27343"/>
                </a:cubicBezTo>
                <a:cubicBezTo>
                  <a:pt x="122817" y="29645"/>
                  <a:pt x="126953" y="30597"/>
                  <a:pt x="130667" y="31525"/>
                </a:cubicBezTo>
                <a:cubicBezTo>
                  <a:pt x="134374" y="32454"/>
                  <a:pt x="138418" y="33874"/>
                  <a:pt x="139416" y="36429"/>
                </a:cubicBezTo>
                <a:cubicBezTo>
                  <a:pt x="140897" y="40251"/>
                  <a:pt x="134711" y="43543"/>
                  <a:pt x="134021" y="47465"/>
                </a:cubicBezTo>
                <a:cubicBezTo>
                  <a:pt x="133361" y="51271"/>
                  <a:pt x="137958" y="55192"/>
                  <a:pt x="135694" y="58707"/>
                </a:cubicBezTo>
                <a:cubicBezTo>
                  <a:pt x="133253" y="62498"/>
                  <a:pt x="124843" y="62728"/>
                  <a:pt x="121174" y="66051"/>
                </a:cubicBezTo>
                <a:cubicBezTo>
                  <a:pt x="118880" y="68139"/>
                  <a:pt x="118972" y="70940"/>
                  <a:pt x="118634" y="73511"/>
                </a:cubicBezTo>
                <a:cubicBezTo>
                  <a:pt x="118297" y="76089"/>
                  <a:pt x="116969" y="79013"/>
                  <a:pt x="113377" y="79988"/>
                </a:cubicBezTo>
                <a:cubicBezTo>
                  <a:pt x="112521" y="80222"/>
                  <a:pt x="111655" y="80318"/>
                  <a:pt x="110782" y="80318"/>
                </a:cubicBezTo>
                <a:cubicBezTo>
                  <a:pt x="106807" y="80318"/>
                  <a:pt x="102668" y="78326"/>
                  <a:pt x="98458" y="78326"/>
                </a:cubicBezTo>
                <a:cubicBezTo>
                  <a:pt x="98356" y="78326"/>
                  <a:pt x="98254" y="78328"/>
                  <a:pt x="98152" y="78330"/>
                </a:cubicBezTo>
                <a:cubicBezTo>
                  <a:pt x="93369" y="78444"/>
                  <a:pt x="89227" y="81231"/>
                  <a:pt x="84580" y="81231"/>
                </a:cubicBezTo>
                <a:cubicBezTo>
                  <a:pt x="84216" y="81231"/>
                  <a:pt x="83849" y="81214"/>
                  <a:pt x="83479" y="81177"/>
                </a:cubicBezTo>
                <a:cubicBezTo>
                  <a:pt x="78644" y="80701"/>
                  <a:pt x="75851" y="77140"/>
                  <a:pt x="71300" y="75959"/>
                </a:cubicBezTo>
                <a:cubicBezTo>
                  <a:pt x="70343" y="75711"/>
                  <a:pt x="69363" y="75615"/>
                  <a:pt x="68377" y="75615"/>
                </a:cubicBezTo>
                <a:cubicBezTo>
                  <a:pt x="66309" y="75615"/>
                  <a:pt x="64211" y="76036"/>
                  <a:pt x="62237" y="76358"/>
                </a:cubicBezTo>
                <a:lnTo>
                  <a:pt x="52054" y="78023"/>
                </a:lnTo>
                <a:cubicBezTo>
                  <a:pt x="49980" y="78362"/>
                  <a:pt x="47556" y="78889"/>
                  <a:pt x="45269" y="78889"/>
                </a:cubicBezTo>
                <a:cubicBezTo>
                  <a:pt x="44136" y="78889"/>
                  <a:pt x="43038" y="78760"/>
                  <a:pt x="42031" y="78414"/>
                </a:cubicBezTo>
                <a:cubicBezTo>
                  <a:pt x="39591" y="77578"/>
                  <a:pt x="38386" y="75598"/>
                  <a:pt x="38570" y="73779"/>
                </a:cubicBezTo>
                <a:cubicBezTo>
                  <a:pt x="38747" y="71953"/>
                  <a:pt x="40074" y="70264"/>
                  <a:pt x="41624" y="68760"/>
                </a:cubicBezTo>
                <a:cubicBezTo>
                  <a:pt x="43167" y="67248"/>
                  <a:pt x="44970" y="65852"/>
                  <a:pt x="46298" y="64248"/>
                </a:cubicBezTo>
                <a:cubicBezTo>
                  <a:pt x="48692" y="61370"/>
                  <a:pt x="49421" y="57894"/>
                  <a:pt x="48309" y="54686"/>
                </a:cubicBezTo>
                <a:cubicBezTo>
                  <a:pt x="47188" y="51478"/>
                  <a:pt x="44372" y="49698"/>
                  <a:pt x="41402" y="47265"/>
                </a:cubicBezTo>
                <a:cubicBezTo>
                  <a:pt x="39422" y="45638"/>
                  <a:pt x="36836" y="42684"/>
                  <a:pt x="37787" y="40535"/>
                </a:cubicBezTo>
                <a:cubicBezTo>
                  <a:pt x="38655" y="38601"/>
                  <a:pt x="40665" y="36851"/>
                  <a:pt x="43167" y="35738"/>
                </a:cubicBezTo>
                <a:cubicBezTo>
                  <a:pt x="45485" y="34702"/>
                  <a:pt x="48378" y="34081"/>
                  <a:pt x="49912" y="32531"/>
                </a:cubicBezTo>
                <a:cubicBezTo>
                  <a:pt x="51915" y="30512"/>
                  <a:pt x="50879" y="27681"/>
                  <a:pt x="52698" y="25593"/>
                </a:cubicBezTo>
                <a:cubicBezTo>
                  <a:pt x="53796" y="24319"/>
                  <a:pt x="55837" y="23514"/>
                  <a:pt x="57955" y="23122"/>
                </a:cubicBezTo>
                <a:cubicBezTo>
                  <a:pt x="60487" y="22654"/>
                  <a:pt x="63196" y="22984"/>
                  <a:pt x="65637" y="22401"/>
                </a:cubicBezTo>
                <a:cubicBezTo>
                  <a:pt x="65974" y="22316"/>
                  <a:pt x="66304" y="22232"/>
                  <a:pt x="66627" y="22140"/>
                </a:cubicBezTo>
                <a:cubicBezTo>
                  <a:pt x="69842" y="21211"/>
                  <a:pt x="72636" y="19600"/>
                  <a:pt x="74332" y="17543"/>
                </a:cubicBezTo>
                <a:cubicBezTo>
                  <a:pt x="75260" y="16415"/>
                  <a:pt x="75974" y="15103"/>
                  <a:pt x="77608" y="14420"/>
                </a:cubicBezTo>
                <a:cubicBezTo>
                  <a:pt x="78412" y="14086"/>
                  <a:pt x="79344" y="13952"/>
                  <a:pt x="80296" y="13952"/>
                </a:cubicBezTo>
                <a:close/>
                <a:moveTo>
                  <a:pt x="0" y="0"/>
                </a:moveTo>
                <a:lnTo>
                  <a:pt x="0" y="103632"/>
                </a:lnTo>
                <a:lnTo>
                  <a:pt x="14366" y="103632"/>
                </a:lnTo>
                <a:lnTo>
                  <a:pt x="14366" y="103647"/>
                </a:lnTo>
                <a:lnTo>
                  <a:pt x="169813" y="103647"/>
                </a:lnTo>
                <a:lnTo>
                  <a:pt x="169813" y="103632"/>
                </a:lnTo>
                <a:lnTo>
                  <a:pt x="184179" y="103632"/>
                </a:lnTo>
                <a:lnTo>
                  <a:pt x="184179" y="0"/>
                </a:lnTo>
                <a:close/>
              </a:path>
            </a:pathLst>
          </a:custGeom>
          <a:solidFill>
            <a:srgbClr val="2A4D7C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8"/>
          <p:cNvGrpSpPr/>
          <p:nvPr/>
        </p:nvGrpSpPr>
        <p:grpSpPr>
          <a:xfrm flipH="1">
            <a:off x="-108" y="-2226"/>
            <a:ext cx="9144215" cy="5147952"/>
            <a:chOff x="835700" y="2883400"/>
            <a:chExt cx="4592775" cy="2590425"/>
          </a:xfrm>
        </p:grpSpPr>
        <p:sp>
          <p:nvSpPr>
            <p:cNvPr id="79" name="Google Shape;79;p8"/>
            <p:cNvSpPr/>
            <p:nvPr/>
          </p:nvSpPr>
          <p:spPr>
            <a:xfrm>
              <a:off x="2943200" y="2883400"/>
              <a:ext cx="2485275" cy="542475"/>
            </a:xfrm>
            <a:custGeom>
              <a:rect b="b" l="l" r="r" t="t"/>
              <a:pathLst>
                <a:path extrusionOk="0" h="21699" w="99411">
                  <a:moveTo>
                    <a:pt x="0" y="0"/>
                  </a:moveTo>
                  <a:cubicBezTo>
                    <a:pt x="2778" y="1826"/>
                    <a:pt x="6424" y="2640"/>
                    <a:pt x="9816" y="2901"/>
                  </a:cubicBezTo>
                  <a:cubicBezTo>
                    <a:pt x="15080" y="3308"/>
                    <a:pt x="20659" y="2947"/>
                    <a:pt x="25317" y="5426"/>
                  </a:cubicBezTo>
                  <a:cubicBezTo>
                    <a:pt x="30060" y="7943"/>
                    <a:pt x="33360" y="13184"/>
                    <a:pt x="38632" y="14213"/>
                  </a:cubicBezTo>
                  <a:cubicBezTo>
                    <a:pt x="39317" y="14348"/>
                    <a:pt x="40004" y="14404"/>
                    <a:pt x="40692" y="14404"/>
                  </a:cubicBezTo>
                  <a:cubicBezTo>
                    <a:pt x="44056" y="14404"/>
                    <a:pt x="47449" y="13059"/>
                    <a:pt x="50862" y="13059"/>
                  </a:cubicBezTo>
                  <a:cubicBezTo>
                    <a:pt x="50939" y="13059"/>
                    <a:pt x="51017" y="13060"/>
                    <a:pt x="51095" y="13061"/>
                  </a:cubicBezTo>
                  <a:cubicBezTo>
                    <a:pt x="59014" y="13223"/>
                    <a:pt x="65146" y="20697"/>
                    <a:pt x="73012" y="21603"/>
                  </a:cubicBezTo>
                  <a:cubicBezTo>
                    <a:pt x="73575" y="21668"/>
                    <a:pt x="74135" y="21699"/>
                    <a:pt x="74692" y="21699"/>
                  </a:cubicBezTo>
                  <a:cubicBezTo>
                    <a:pt x="80363" y="21699"/>
                    <a:pt x="85713" y="18529"/>
                    <a:pt x="91107" y="16453"/>
                  </a:cubicBezTo>
                  <a:cubicBezTo>
                    <a:pt x="93793" y="15417"/>
                    <a:pt x="96571" y="14650"/>
                    <a:pt x="99411" y="14159"/>
                  </a:cubicBezTo>
                  <a:lnTo>
                    <a:pt x="99411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>
              <a:off x="835700" y="4750875"/>
              <a:ext cx="2484700" cy="722950"/>
            </a:xfrm>
            <a:custGeom>
              <a:rect b="b" l="l" r="r" t="t"/>
              <a:pathLst>
                <a:path extrusionOk="0" h="28918" w="99388">
                  <a:moveTo>
                    <a:pt x="13593" y="0"/>
                  </a:moveTo>
                  <a:cubicBezTo>
                    <a:pt x="9950" y="0"/>
                    <a:pt x="6103" y="2007"/>
                    <a:pt x="2436" y="2007"/>
                  </a:cubicBezTo>
                  <a:cubicBezTo>
                    <a:pt x="1614" y="2007"/>
                    <a:pt x="800" y="1906"/>
                    <a:pt x="0" y="1659"/>
                  </a:cubicBezTo>
                  <a:lnTo>
                    <a:pt x="0" y="28917"/>
                  </a:lnTo>
                  <a:lnTo>
                    <a:pt x="99388" y="28917"/>
                  </a:lnTo>
                  <a:cubicBezTo>
                    <a:pt x="95143" y="22512"/>
                    <a:pt x="87539" y="18385"/>
                    <a:pt x="79848" y="18385"/>
                  </a:cubicBezTo>
                  <a:cubicBezTo>
                    <a:pt x="78989" y="18385"/>
                    <a:pt x="78128" y="18436"/>
                    <a:pt x="77271" y="18542"/>
                  </a:cubicBezTo>
                  <a:cubicBezTo>
                    <a:pt x="74047" y="18943"/>
                    <a:pt x="70686" y="19998"/>
                    <a:pt x="67517" y="19998"/>
                  </a:cubicBezTo>
                  <a:cubicBezTo>
                    <a:pt x="65956" y="19998"/>
                    <a:pt x="64441" y="19742"/>
                    <a:pt x="63012" y="19025"/>
                  </a:cubicBezTo>
                  <a:cubicBezTo>
                    <a:pt x="58331" y="16669"/>
                    <a:pt x="56865" y="10384"/>
                    <a:pt x="52414" y="7614"/>
                  </a:cubicBezTo>
                  <a:cubicBezTo>
                    <a:pt x="50619" y="6500"/>
                    <a:pt x="48594" y="6097"/>
                    <a:pt x="46495" y="6097"/>
                  </a:cubicBezTo>
                  <a:cubicBezTo>
                    <a:pt x="43864" y="6097"/>
                    <a:pt x="41116" y="6730"/>
                    <a:pt x="38555" y="7391"/>
                  </a:cubicBezTo>
                  <a:cubicBezTo>
                    <a:pt x="35961" y="8061"/>
                    <a:pt x="33180" y="8712"/>
                    <a:pt x="30518" y="8712"/>
                  </a:cubicBezTo>
                  <a:cubicBezTo>
                    <a:pt x="28455" y="8712"/>
                    <a:pt x="26464" y="8321"/>
                    <a:pt x="24688" y="7245"/>
                  </a:cubicBezTo>
                  <a:cubicBezTo>
                    <a:pt x="21610" y="5381"/>
                    <a:pt x="19753" y="1728"/>
                    <a:pt x="16384" y="477"/>
                  </a:cubicBezTo>
                  <a:cubicBezTo>
                    <a:pt x="15472" y="136"/>
                    <a:pt x="14539" y="0"/>
                    <a:pt x="13593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>
              <a:off x="4356775" y="4221575"/>
              <a:ext cx="1071700" cy="1252250"/>
            </a:xfrm>
            <a:custGeom>
              <a:rect b="b" l="l" r="r" t="t"/>
              <a:pathLst>
                <a:path extrusionOk="0" h="50090" w="42868">
                  <a:moveTo>
                    <a:pt x="42868" y="0"/>
                  </a:moveTo>
                  <a:cubicBezTo>
                    <a:pt x="41609" y="384"/>
                    <a:pt x="40428" y="982"/>
                    <a:pt x="39376" y="1773"/>
                  </a:cubicBezTo>
                  <a:cubicBezTo>
                    <a:pt x="37013" y="3584"/>
                    <a:pt x="35455" y="6262"/>
                    <a:pt x="35048" y="9209"/>
                  </a:cubicBezTo>
                  <a:cubicBezTo>
                    <a:pt x="34710" y="11795"/>
                    <a:pt x="35278" y="14404"/>
                    <a:pt x="35301" y="17006"/>
                  </a:cubicBezTo>
                  <a:cubicBezTo>
                    <a:pt x="35332" y="19608"/>
                    <a:pt x="34649" y="22478"/>
                    <a:pt x="32508" y="23974"/>
                  </a:cubicBezTo>
                  <a:cubicBezTo>
                    <a:pt x="30520" y="25363"/>
                    <a:pt x="27727" y="25225"/>
                    <a:pt x="25785" y="26691"/>
                  </a:cubicBezTo>
                  <a:cubicBezTo>
                    <a:pt x="23736" y="28241"/>
                    <a:pt x="23245" y="31073"/>
                    <a:pt x="22969" y="33621"/>
                  </a:cubicBezTo>
                  <a:cubicBezTo>
                    <a:pt x="22685" y="36176"/>
                    <a:pt x="22340" y="38992"/>
                    <a:pt x="20436" y="40711"/>
                  </a:cubicBezTo>
                  <a:cubicBezTo>
                    <a:pt x="17912" y="42991"/>
                    <a:pt x="14021" y="42262"/>
                    <a:pt x="10644" y="42653"/>
                  </a:cubicBezTo>
                  <a:cubicBezTo>
                    <a:pt x="6669" y="43136"/>
                    <a:pt x="3101" y="45308"/>
                    <a:pt x="852" y="48616"/>
                  </a:cubicBezTo>
                  <a:cubicBezTo>
                    <a:pt x="537" y="49092"/>
                    <a:pt x="246" y="49583"/>
                    <a:pt x="0" y="50089"/>
                  </a:cubicBezTo>
                  <a:lnTo>
                    <a:pt x="42868" y="50089"/>
                  </a:lnTo>
                  <a:lnTo>
                    <a:pt x="42868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835700" y="2883400"/>
              <a:ext cx="1101625" cy="1017600"/>
            </a:xfrm>
            <a:custGeom>
              <a:rect b="b" l="l" r="r" t="t"/>
              <a:pathLst>
                <a:path extrusionOk="0" h="40704" w="44065">
                  <a:moveTo>
                    <a:pt x="0" y="0"/>
                  </a:moveTo>
                  <a:lnTo>
                    <a:pt x="0" y="40704"/>
                  </a:lnTo>
                  <a:cubicBezTo>
                    <a:pt x="722" y="40573"/>
                    <a:pt x="1428" y="40374"/>
                    <a:pt x="2103" y="40097"/>
                  </a:cubicBezTo>
                  <a:cubicBezTo>
                    <a:pt x="5986" y="38532"/>
                    <a:pt x="8802" y="34618"/>
                    <a:pt x="9056" y="30436"/>
                  </a:cubicBezTo>
                  <a:cubicBezTo>
                    <a:pt x="9148" y="28878"/>
                    <a:pt x="8917" y="27312"/>
                    <a:pt x="8987" y="25754"/>
                  </a:cubicBezTo>
                  <a:cubicBezTo>
                    <a:pt x="9056" y="24197"/>
                    <a:pt x="9493" y="22554"/>
                    <a:pt x="10652" y="21511"/>
                  </a:cubicBezTo>
                  <a:cubicBezTo>
                    <a:pt x="12248" y="20076"/>
                    <a:pt x="14804" y="20106"/>
                    <a:pt x="16323" y="18594"/>
                  </a:cubicBezTo>
                  <a:cubicBezTo>
                    <a:pt x="17889" y="17029"/>
                    <a:pt x="17750" y="14450"/>
                    <a:pt x="18779" y="12478"/>
                  </a:cubicBezTo>
                  <a:cubicBezTo>
                    <a:pt x="20091" y="9953"/>
                    <a:pt x="23153" y="8802"/>
                    <a:pt x="26008" y="8687"/>
                  </a:cubicBezTo>
                  <a:cubicBezTo>
                    <a:pt x="26230" y="8678"/>
                    <a:pt x="26453" y="8674"/>
                    <a:pt x="26675" y="8674"/>
                  </a:cubicBezTo>
                  <a:cubicBezTo>
                    <a:pt x="29296" y="8674"/>
                    <a:pt x="31901" y="9254"/>
                    <a:pt x="34526" y="9332"/>
                  </a:cubicBezTo>
                  <a:cubicBezTo>
                    <a:pt x="34671" y="9336"/>
                    <a:pt x="34816" y="9338"/>
                    <a:pt x="34962" y="9338"/>
                  </a:cubicBezTo>
                  <a:cubicBezTo>
                    <a:pt x="37692" y="9338"/>
                    <a:pt x="40581" y="8637"/>
                    <a:pt x="42300" y="6546"/>
                  </a:cubicBezTo>
                  <a:cubicBezTo>
                    <a:pt x="43781" y="4750"/>
                    <a:pt x="44065" y="2394"/>
                    <a:pt x="43927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" name="Google Shape;83;p8"/>
          <p:cNvGrpSpPr/>
          <p:nvPr/>
        </p:nvGrpSpPr>
        <p:grpSpPr>
          <a:xfrm flipH="1">
            <a:off x="-27" y="-16"/>
            <a:ext cx="9144027" cy="5143533"/>
            <a:chOff x="823425" y="238116"/>
            <a:chExt cx="4604475" cy="2590809"/>
          </a:xfrm>
        </p:grpSpPr>
        <p:sp>
          <p:nvSpPr>
            <p:cNvPr id="84" name="Google Shape;84;p8"/>
            <p:cNvSpPr/>
            <p:nvPr/>
          </p:nvSpPr>
          <p:spPr>
            <a:xfrm>
              <a:off x="4709975" y="1755100"/>
              <a:ext cx="717925" cy="1073825"/>
            </a:xfrm>
            <a:custGeom>
              <a:rect b="b" l="l" r="r" t="t"/>
              <a:pathLst>
                <a:path extrusionOk="0" h="42953" w="28717">
                  <a:moveTo>
                    <a:pt x="28717" y="0"/>
                  </a:moveTo>
                  <a:cubicBezTo>
                    <a:pt x="25647" y="5180"/>
                    <a:pt x="22777" y="10652"/>
                    <a:pt x="23138" y="16592"/>
                  </a:cubicBezTo>
                  <a:cubicBezTo>
                    <a:pt x="23337" y="19953"/>
                    <a:pt x="24580" y="23146"/>
                    <a:pt x="25064" y="26469"/>
                  </a:cubicBezTo>
                  <a:cubicBezTo>
                    <a:pt x="25555" y="29791"/>
                    <a:pt x="25102" y="33598"/>
                    <a:pt x="22608" y="35785"/>
                  </a:cubicBezTo>
                  <a:cubicBezTo>
                    <a:pt x="20466" y="37666"/>
                    <a:pt x="17640" y="37799"/>
                    <a:pt x="14723" y="37799"/>
                  </a:cubicBezTo>
                  <a:cubicBezTo>
                    <a:pt x="14239" y="37799"/>
                    <a:pt x="13752" y="37796"/>
                    <a:pt x="13265" y="37796"/>
                  </a:cubicBezTo>
                  <a:cubicBezTo>
                    <a:pt x="11791" y="37796"/>
                    <a:pt x="10320" y="37830"/>
                    <a:pt x="8925" y="38103"/>
                  </a:cubicBezTo>
                  <a:cubicBezTo>
                    <a:pt x="5564" y="38755"/>
                    <a:pt x="2755" y="40781"/>
                    <a:pt x="0" y="42953"/>
                  </a:cubicBezTo>
                  <a:lnTo>
                    <a:pt x="28717" y="42953"/>
                  </a:lnTo>
                  <a:lnTo>
                    <a:pt x="287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823425" y="2354450"/>
              <a:ext cx="1150175" cy="474475"/>
            </a:xfrm>
            <a:custGeom>
              <a:rect b="b" l="l" r="r" t="t"/>
              <a:pathLst>
                <a:path extrusionOk="0" h="18979" w="46007">
                  <a:moveTo>
                    <a:pt x="0" y="0"/>
                  </a:moveTo>
                  <a:lnTo>
                    <a:pt x="0" y="18979"/>
                  </a:lnTo>
                  <a:lnTo>
                    <a:pt x="46006" y="18979"/>
                  </a:lnTo>
                  <a:cubicBezTo>
                    <a:pt x="42453" y="16876"/>
                    <a:pt x="38823" y="15019"/>
                    <a:pt x="34879" y="14735"/>
                  </a:cubicBezTo>
                  <a:cubicBezTo>
                    <a:pt x="34502" y="14707"/>
                    <a:pt x="34126" y="14694"/>
                    <a:pt x="33749" y="14694"/>
                  </a:cubicBezTo>
                  <a:cubicBezTo>
                    <a:pt x="28852" y="14694"/>
                    <a:pt x="23939" y="16853"/>
                    <a:pt x="19149" y="16853"/>
                  </a:cubicBezTo>
                  <a:cubicBezTo>
                    <a:pt x="17937" y="16853"/>
                    <a:pt x="16734" y="16715"/>
                    <a:pt x="15540" y="16369"/>
                  </a:cubicBezTo>
                  <a:cubicBezTo>
                    <a:pt x="10828" y="15011"/>
                    <a:pt x="7559" y="10767"/>
                    <a:pt x="4627" y="6761"/>
                  </a:cubicBezTo>
                  <a:cubicBezTo>
                    <a:pt x="3039" y="4590"/>
                    <a:pt x="1435" y="234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823425" y="238125"/>
              <a:ext cx="551200" cy="280875"/>
            </a:xfrm>
            <a:custGeom>
              <a:rect b="b" l="l" r="r" t="t"/>
              <a:pathLst>
                <a:path extrusionOk="0" h="11235" w="22048">
                  <a:moveTo>
                    <a:pt x="0" y="0"/>
                  </a:moveTo>
                  <a:lnTo>
                    <a:pt x="0" y="11235"/>
                  </a:lnTo>
                  <a:cubicBezTo>
                    <a:pt x="1197" y="10337"/>
                    <a:pt x="2486" y="9577"/>
                    <a:pt x="3852" y="8963"/>
                  </a:cubicBezTo>
                  <a:cubicBezTo>
                    <a:pt x="8334" y="6907"/>
                    <a:pt x="13253" y="5825"/>
                    <a:pt x="17497" y="3292"/>
                  </a:cubicBezTo>
                  <a:cubicBezTo>
                    <a:pt x="19109" y="2333"/>
                    <a:pt x="20590" y="1182"/>
                    <a:pt x="22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 rot="5400000">
              <a:off x="4997402" y="69362"/>
              <a:ext cx="255889" cy="593397"/>
            </a:xfrm>
            <a:custGeom>
              <a:rect b="b" l="l" r="r" t="t"/>
              <a:pathLst>
                <a:path extrusionOk="0" h="28257" w="13983">
                  <a:moveTo>
                    <a:pt x="1" y="0"/>
                  </a:moveTo>
                  <a:cubicBezTo>
                    <a:pt x="545" y="752"/>
                    <a:pt x="1014" y="1550"/>
                    <a:pt x="1405" y="2402"/>
                  </a:cubicBezTo>
                  <a:cubicBezTo>
                    <a:pt x="3462" y="6922"/>
                    <a:pt x="2994" y="12279"/>
                    <a:pt x="4835" y="16891"/>
                  </a:cubicBezTo>
                  <a:cubicBezTo>
                    <a:pt x="6654" y="21434"/>
                    <a:pt x="10483" y="24764"/>
                    <a:pt x="13983" y="28256"/>
                  </a:cubicBezTo>
                  <a:lnTo>
                    <a:pt x="139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8"/>
          <p:cNvSpPr txBox="1"/>
          <p:nvPr>
            <p:ph type="title"/>
          </p:nvPr>
        </p:nvSpPr>
        <p:spPr>
          <a:xfrm>
            <a:off x="1828800" y="1428750"/>
            <a:ext cx="5486400" cy="228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9"/>
          <p:cNvGrpSpPr/>
          <p:nvPr/>
        </p:nvGrpSpPr>
        <p:grpSpPr>
          <a:xfrm flipH="1">
            <a:off x="-108" y="-2226"/>
            <a:ext cx="9144215" cy="5147952"/>
            <a:chOff x="835700" y="2883400"/>
            <a:chExt cx="4592775" cy="2590425"/>
          </a:xfrm>
        </p:grpSpPr>
        <p:sp>
          <p:nvSpPr>
            <p:cNvPr id="91" name="Google Shape;91;p9"/>
            <p:cNvSpPr/>
            <p:nvPr/>
          </p:nvSpPr>
          <p:spPr>
            <a:xfrm>
              <a:off x="2943200" y="2883400"/>
              <a:ext cx="2485275" cy="542475"/>
            </a:xfrm>
            <a:custGeom>
              <a:rect b="b" l="l" r="r" t="t"/>
              <a:pathLst>
                <a:path extrusionOk="0" h="21699" w="99411">
                  <a:moveTo>
                    <a:pt x="0" y="0"/>
                  </a:moveTo>
                  <a:cubicBezTo>
                    <a:pt x="2778" y="1826"/>
                    <a:pt x="6424" y="2640"/>
                    <a:pt x="9816" y="2901"/>
                  </a:cubicBezTo>
                  <a:cubicBezTo>
                    <a:pt x="15080" y="3308"/>
                    <a:pt x="20659" y="2947"/>
                    <a:pt x="25317" y="5426"/>
                  </a:cubicBezTo>
                  <a:cubicBezTo>
                    <a:pt x="30060" y="7943"/>
                    <a:pt x="33360" y="13184"/>
                    <a:pt x="38632" y="14213"/>
                  </a:cubicBezTo>
                  <a:cubicBezTo>
                    <a:pt x="39317" y="14348"/>
                    <a:pt x="40004" y="14404"/>
                    <a:pt x="40692" y="14404"/>
                  </a:cubicBezTo>
                  <a:cubicBezTo>
                    <a:pt x="44056" y="14404"/>
                    <a:pt x="47449" y="13059"/>
                    <a:pt x="50862" y="13059"/>
                  </a:cubicBezTo>
                  <a:cubicBezTo>
                    <a:pt x="50939" y="13059"/>
                    <a:pt x="51017" y="13060"/>
                    <a:pt x="51095" y="13061"/>
                  </a:cubicBezTo>
                  <a:cubicBezTo>
                    <a:pt x="59014" y="13223"/>
                    <a:pt x="65146" y="20697"/>
                    <a:pt x="73012" y="21603"/>
                  </a:cubicBezTo>
                  <a:cubicBezTo>
                    <a:pt x="73575" y="21668"/>
                    <a:pt x="74135" y="21699"/>
                    <a:pt x="74692" y="21699"/>
                  </a:cubicBezTo>
                  <a:cubicBezTo>
                    <a:pt x="80363" y="21699"/>
                    <a:pt x="85713" y="18529"/>
                    <a:pt x="91107" y="16453"/>
                  </a:cubicBezTo>
                  <a:cubicBezTo>
                    <a:pt x="93793" y="15417"/>
                    <a:pt x="96571" y="14650"/>
                    <a:pt x="99411" y="14159"/>
                  </a:cubicBezTo>
                  <a:lnTo>
                    <a:pt x="99411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9"/>
            <p:cNvSpPr/>
            <p:nvPr/>
          </p:nvSpPr>
          <p:spPr>
            <a:xfrm>
              <a:off x="835700" y="4750875"/>
              <a:ext cx="2484700" cy="722950"/>
            </a:xfrm>
            <a:custGeom>
              <a:rect b="b" l="l" r="r" t="t"/>
              <a:pathLst>
                <a:path extrusionOk="0" h="28918" w="99388">
                  <a:moveTo>
                    <a:pt x="13593" y="0"/>
                  </a:moveTo>
                  <a:cubicBezTo>
                    <a:pt x="9950" y="0"/>
                    <a:pt x="6103" y="2007"/>
                    <a:pt x="2436" y="2007"/>
                  </a:cubicBezTo>
                  <a:cubicBezTo>
                    <a:pt x="1614" y="2007"/>
                    <a:pt x="800" y="1906"/>
                    <a:pt x="0" y="1659"/>
                  </a:cubicBezTo>
                  <a:lnTo>
                    <a:pt x="0" y="28917"/>
                  </a:lnTo>
                  <a:lnTo>
                    <a:pt x="99388" y="28917"/>
                  </a:lnTo>
                  <a:cubicBezTo>
                    <a:pt x="95143" y="22512"/>
                    <a:pt x="87539" y="18385"/>
                    <a:pt x="79848" y="18385"/>
                  </a:cubicBezTo>
                  <a:cubicBezTo>
                    <a:pt x="78989" y="18385"/>
                    <a:pt x="78128" y="18436"/>
                    <a:pt x="77271" y="18542"/>
                  </a:cubicBezTo>
                  <a:cubicBezTo>
                    <a:pt x="74047" y="18943"/>
                    <a:pt x="70686" y="19998"/>
                    <a:pt x="67517" y="19998"/>
                  </a:cubicBezTo>
                  <a:cubicBezTo>
                    <a:pt x="65956" y="19998"/>
                    <a:pt x="64441" y="19742"/>
                    <a:pt x="63012" y="19025"/>
                  </a:cubicBezTo>
                  <a:cubicBezTo>
                    <a:pt x="58331" y="16669"/>
                    <a:pt x="56865" y="10384"/>
                    <a:pt x="52414" y="7614"/>
                  </a:cubicBezTo>
                  <a:cubicBezTo>
                    <a:pt x="50619" y="6500"/>
                    <a:pt x="48594" y="6097"/>
                    <a:pt x="46495" y="6097"/>
                  </a:cubicBezTo>
                  <a:cubicBezTo>
                    <a:pt x="43864" y="6097"/>
                    <a:pt x="41116" y="6730"/>
                    <a:pt x="38555" y="7391"/>
                  </a:cubicBezTo>
                  <a:cubicBezTo>
                    <a:pt x="35961" y="8061"/>
                    <a:pt x="33180" y="8712"/>
                    <a:pt x="30518" y="8712"/>
                  </a:cubicBezTo>
                  <a:cubicBezTo>
                    <a:pt x="28455" y="8712"/>
                    <a:pt x="26464" y="8321"/>
                    <a:pt x="24688" y="7245"/>
                  </a:cubicBezTo>
                  <a:cubicBezTo>
                    <a:pt x="21610" y="5381"/>
                    <a:pt x="19753" y="1728"/>
                    <a:pt x="16384" y="477"/>
                  </a:cubicBezTo>
                  <a:cubicBezTo>
                    <a:pt x="15472" y="136"/>
                    <a:pt x="14539" y="0"/>
                    <a:pt x="13593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9"/>
            <p:cNvSpPr/>
            <p:nvPr/>
          </p:nvSpPr>
          <p:spPr>
            <a:xfrm>
              <a:off x="4356775" y="4221575"/>
              <a:ext cx="1071700" cy="1252250"/>
            </a:xfrm>
            <a:custGeom>
              <a:rect b="b" l="l" r="r" t="t"/>
              <a:pathLst>
                <a:path extrusionOk="0" h="50090" w="42868">
                  <a:moveTo>
                    <a:pt x="42868" y="0"/>
                  </a:moveTo>
                  <a:cubicBezTo>
                    <a:pt x="41609" y="384"/>
                    <a:pt x="40428" y="982"/>
                    <a:pt x="39376" y="1773"/>
                  </a:cubicBezTo>
                  <a:cubicBezTo>
                    <a:pt x="37013" y="3584"/>
                    <a:pt x="35455" y="6262"/>
                    <a:pt x="35048" y="9209"/>
                  </a:cubicBezTo>
                  <a:cubicBezTo>
                    <a:pt x="34710" y="11795"/>
                    <a:pt x="35278" y="14404"/>
                    <a:pt x="35301" y="17006"/>
                  </a:cubicBezTo>
                  <a:cubicBezTo>
                    <a:pt x="35332" y="19608"/>
                    <a:pt x="34649" y="22478"/>
                    <a:pt x="32508" y="23974"/>
                  </a:cubicBezTo>
                  <a:cubicBezTo>
                    <a:pt x="30520" y="25363"/>
                    <a:pt x="27727" y="25225"/>
                    <a:pt x="25785" y="26691"/>
                  </a:cubicBezTo>
                  <a:cubicBezTo>
                    <a:pt x="23736" y="28241"/>
                    <a:pt x="23245" y="31073"/>
                    <a:pt x="22969" y="33621"/>
                  </a:cubicBezTo>
                  <a:cubicBezTo>
                    <a:pt x="22685" y="36176"/>
                    <a:pt x="22340" y="38992"/>
                    <a:pt x="20436" y="40711"/>
                  </a:cubicBezTo>
                  <a:cubicBezTo>
                    <a:pt x="17912" y="42991"/>
                    <a:pt x="14021" y="42262"/>
                    <a:pt x="10644" y="42653"/>
                  </a:cubicBezTo>
                  <a:cubicBezTo>
                    <a:pt x="6669" y="43136"/>
                    <a:pt x="3101" y="45308"/>
                    <a:pt x="852" y="48616"/>
                  </a:cubicBezTo>
                  <a:cubicBezTo>
                    <a:pt x="537" y="49092"/>
                    <a:pt x="246" y="49583"/>
                    <a:pt x="0" y="50089"/>
                  </a:cubicBezTo>
                  <a:lnTo>
                    <a:pt x="42868" y="50089"/>
                  </a:lnTo>
                  <a:lnTo>
                    <a:pt x="42868" y="0"/>
                  </a:ln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>
              <a:off x="835700" y="2883400"/>
              <a:ext cx="1101625" cy="1017600"/>
            </a:xfrm>
            <a:custGeom>
              <a:rect b="b" l="l" r="r" t="t"/>
              <a:pathLst>
                <a:path extrusionOk="0" h="40704" w="44065">
                  <a:moveTo>
                    <a:pt x="0" y="0"/>
                  </a:moveTo>
                  <a:lnTo>
                    <a:pt x="0" y="40704"/>
                  </a:lnTo>
                  <a:cubicBezTo>
                    <a:pt x="722" y="40573"/>
                    <a:pt x="1428" y="40374"/>
                    <a:pt x="2103" y="40097"/>
                  </a:cubicBezTo>
                  <a:cubicBezTo>
                    <a:pt x="5986" y="38532"/>
                    <a:pt x="8802" y="34618"/>
                    <a:pt x="9056" y="30436"/>
                  </a:cubicBezTo>
                  <a:cubicBezTo>
                    <a:pt x="9148" y="28878"/>
                    <a:pt x="8917" y="27312"/>
                    <a:pt x="8987" y="25754"/>
                  </a:cubicBezTo>
                  <a:cubicBezTo>
                    <a:pt x="9056" y="24197"/>
                    <a:pt x="9493" y="22554"/>
                    <a:pt x="10652" y="21511"/>
                  </a:cubicBezTo>
                  <a:cubicBezTo>
                    <a:pt x="12248" y="20076"/>
                    <a:pt x="14804" y="20106"/>
                    <a:pt x="16323" y="18594"/>
                  </a:cubicBezTo>
                  <a:cubicBezTo>
                    <a:pt x="17889" y="17029"/>
                    <a:pt x="17750" y="14450"/>
                    <a:pt x="18779" y="12478"/>
                  </a:cubicBezTo>
                  <a:cubicBezTo>
                    <a:pt x="20091" y="9953"/>
                    <a:pt x="23153" y="8802"/>
                    <a:pt x="26008" y="8687"/>
                  </a:cubicBezTo>
                  <a:cubicBezTo>
                    <a:pt x="26230" y="8678"/>
                    <a:pt x="26453" y="8674"/>
                    <a:pt x="26675" y="8674"/>
                  </a:cubicBezTo>
                  <a:cubicBezTo>
                    <a:pt x="29296" y="8674"/>
                    <a:pt x="31901" y="9254"/>
                    <a:pt x="34526" y="9332"/>
                  </a:cubicBezTo>
                  <a:cubicBezTo>
                    <a:pt x="34671" y="9336"/>
                    <a:pt x="34816" y="9338"/>
                    <a:pt x="34962" y="9338"/>
                  </a:cubicBezTo>
                  <a:cubicBezTo>
                    <a:pt x="37692" y="9338"/>
                    <a:pt x="40581" y="8637"/>
                    <a:pt x="42300" y="6546"/>
                  </a:cubicBezTo>
                  <a:cubicBezTo>
                    <a:pt x="43781" y="4750"/>
                    <a:pt x="44065" y="2394"/>
                    <a:pt x="43927" y="0"/>
                  </a:cubicBezTo>
                  <a:close/>
                </a:path>
              </a:pathLst>
            </a:custGeom>
            <a:solidFill>
              <a:srgbClr val="2A4D7C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" name="Google Shape;95;p9"/>
          <p:cNvGrpSpPr/>
          <p:nvPr/>
        </p:nvGrpSpPr>
        <p:grpSpPr>
          <a:xfrm flipH="1">
            <a:off x="22" y="61"/>
            <a:ext cx="9143964" cy="5143411"/>
            <a:chOff x="829750" y="2883000"/>
            <a:chExt cx="4604675" cy="2591400"/>
          </a:xfrm>
        </p:grpSpPr>
        <p:sp>
          <p:nvSpPr>
            <p:cNvPr id="96" name="Google Shape;96;p9"/>
            <p:cNvSpPr/>
            <p:nvPr/>
          </p:nvSpPr>
          <p:spPr>
            <a:xfrm>
              <a:off x="829750" y="4928125"/>
              <a:ext cx="2274050" cy="546275"/>
            </a:xfrm>
            <a:custGeom>
              <a:rect b="b" l="l" r="r" t="t"/>
              <a:pathLst>
                <a:path extrusionOk="0" h="21851" w="90962">
                  <a:moveTo>
                    <a:pt x="5445" y="0"/>
                  </a:moveTo>
                  <a:cubicBezTo>
                    <a:pt x="3602" y="0"/>
                    <a:pt x="1757" y="277"/>
                    <a:pt x="0" y="823"/>
                  </a:cubicBezTo>
                  <a:lnTo>
                    <a:pt x="0" y="21850"/>
                  </a:lnTo>
                  <a:lnTo>
                    <a:pt x="90962" y="21850"/>
                  </a:lnTo>
                  <a:cubicBezTo>
                    <a:pt x="86963" y="19197"/>
                    <a:pt x="82171" y="17707"/>
                    <a:pt x="77378" y="17707"/>
                  </a:cubicBezTo>
                  <a:cubicBezTo>
                    <a:pt x="76265" y="17707"/>
                    <a:pt x="75151" y="17787"/>
                    <a:pt x="74048" y="17952"/>
                  </a:cubicBezTo>
                  <a:cubicBezTo>
                    <a:pt x="70750" y="18445"/>
                    <a:pt x="67457" y="19625"/>
                    <a:pt x="64178" y="19625"/>
                  </a:cubicBezTo>
                  <a:cubicBezTo>
                    <a:pt x="63428" y="19625"/>
                    <a:pt x="62679" y="19563"/>
                    <a:pt x="61930" y="19418"/>
                  </a:cubicBezTo>
                  <a:cubicBezTo>
                    <a:pt x="53474" y="17775"/>
                    <a:pt x="49329" y="6395"/>
                    <a:pt x="40765" y="5451"/>
                  </a:cubicBezTo>
                  <a:cubicBezTo>
                    <a:pt x="40382" y="5408"/>
                    <a:pt x="40000" y="5389"/>
                    <a:pt x="39619" y="5389"/>
                  </a:cubicBezTo>
                  <a:cubicBezTo>
                    <a:pt x="35036" y="5389"/>
                    <a:pt x="30572" y="8221"/>
                    <a:pt x="26050" y="8221"/>
                  </a:cubicBezTo>
                  <a:cubicBezTo>
                    <a:pt x="25438" y="8221"/>
                    <a:pt x="24826" y="8170"/>
                    <a:pt x="24212" y="8052"/>
                  </a:cubicBezTo>
                  <a:cubicBezTo>
                    <a:pt x="20344" y="7308"/>
                    <a:pt x="17467" y="4161"/>
                    <a:pt x="14044" y="2212"/>
                  </a:cubicBezTo>
                  <a:cubicBezTo>
                    <a:pt x="11436" y="730"/>
                    <a:pt x="8442" y="0"/>
                    <a:pt x="54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9"/>
            <p:cNvSpPr/>
            <p:nvPr/>
          </p:nvSpPr>
          <p:spPr>
            <a:xfrm>
              <a:off x="4774250" y="4712700"/>
              <a:ext cx="660175" cy="761500"/>
            </a:xfrm>
            <a:custGeom>
              <a:rect b="b" l="l" r="r" t="t"/>
              <a:pathLst>
                <a:path extrusionOk="0" h="30460" w="26407">
                  <a:moveTo>
                    <a:pt x="26407" y="1"/>
                  </a:moveTo>
                  <a:cubicBezTo>
                    <a:pt x="23767" y="1490"/>
                    <a:pt x="21680" y="3961"/>
                    <a:pt x="20759" y="6854"/>
                  </a:cubicBezTo>
                  <a:cubicBezTo>
                    <a:pt x="19968" y="9348"/>
                    <a:pt x="20007" y="12034"/>
                    <a:pt x="19584" y="14620"/>
                  </a:cubicBezTo>
                  <a:cubicBezTo>
                    <a:pt x="19170" y="17199"/>
                    <a:pt x="18134" y="19915"/>
                    <a:pt x="15893" y="21281"/>
                  </a:cubicBezTo>
                  <a:cubicBezTo>
                    <a:pt x="13844" y="22532"/>
                    <a:pt x="11266" y="22386"/>
                    <a:pt x="8917" y="22885"/>
                  </a:cubicBezTo>
                  <a:cubicBezTo>
                    <a:pt x="4935" y="23729"/>
                    <a:pt x="1604" y="26745"/>
                    <a:pt x="0" y="30460"/>
                  </a:cubicBezTo>
                  <a:lnTo>
                    <a:pt x="26407" y="30460"/>
                  </a:lnTo>
                  <a:lnTo>
                    <a:pt x="264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829925" y="2883000"/>
              <a:ext cx="851475" cy="724275"/>
            </a:xfrm>
            <a:custGeom>
              <a:rect b="b" l="l" r="r" t="t"/>
              <a:pathLst>
                <a:path extrusionOk="0" h="28971" w="34059">
                  <a:moveTo>
                    <a:pt x="1" y="1"/>
                  </a:moveTo>
                  <a:lnTo>
                    <a:pt x="1" y="28971"/>
                  </a:lnTo>
                  <a:cubicBezTo>
                    <a:pt x="2180" y="28195"/>
                    <a:pt x="4114" y="26722"/>
                    <a:pt x="5342" y="24757"/>
                  </a:cubicBezTo>
                  <a:cubicBezTo>
                    <a:pt x="7038" y="22064"/>
                    <a:pt x="7383" y="18772"/>
                    <a:pt x="7967" y="15641"/>
                  </a:cubicBezTo>
                  <a:cubicBezTo>
                    <a:pt x="8550" y="12510"/>
                    <a:pt x="9548" y="9202"/>
                    <a:pt x="12057" y="7237"/>
                  </a:cubicBezTo>
                  <a:cubicBezTo>
                    <a:pt x="14363" y="5440"/>
                    <a:pt x="17468" y="5149"/>
                    <a:pt x="20409" y="5149"/>
                  </a:cubicBezTo>
                  <a:cubicBezTo>
                    <a:pt x="20531" y="5149"/>
                    <a:pt x="20653" y="5149"/>
                    <a:pt x="20775" y="5150"/>
                  </a:cubicBezTo>
                  <a:cubicBezTo>
                    <a:pt x="21510" y="5154"/>
                    <a:pt x="22252" y="5167"/>
                    <a:pt x="22994" y="5167"/>
                  </a:cubicBezTo>
                  <a:cubicBezTo>
                    <a:pt x="25335" y="5167"/>
                    <a:pt x="27675" y="5037"/>
                    <a:pt x="29784" y="4076"/>
                  </a:cubicBezTo>
                  <a:cubicBezTo>
                    <a:pt x="31611" y="3247"/>
                    <a:pt x="33107" y="1766"/>
                    <a:pt x="34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3805000" y="2883000"/>
              <a:ext cx="1629425" cy="320425"/>
            </a:xfrm>
            <a:custGeom>
              <a:rect b="b" l="l" r="r" t="t"/>
              <a:pathLst>
                <a:path extrusionOk="0" h="12817" w="65177">
                  <a:moveTo>
                    <a:pt x="0" y="1"/>
                  </a:moveTo>
                  <a:cubicBezTo>
                    <a:pt x="3592" y="2111"/>
                    <a:pt x="7068" y="4444"/>
                    <a:pt x="10668" y="6539"/>
                  </a:cubicBezTo>
                  <a:cubicBezTo>
                    <a:pt x="16193" y="9754"/>
                    <a:pt x="22209" y="12471"/>
                    <a:pt x="28594" y="12786"/>
                  </a:cubicBezTo>
                  <a:cubicBezTo>
                    <a:pt x="29022" y="12807"/>
                    <a:pt x="29448" y="12817"/>
                    <a:pt x="29873" y="12817"/>
                  </a:cubicBezTo>
                  <a:cubicBezTo>
                    <a:pt x="37671" y="12817"/>
                    <a:pt x="45107" y="9387"/>
                    <a:pt x="52384" y="6447"/>
                  </a:cubicBezTo>
                  <a:cubicBezTo>
                    <a:pt x="56482" y="4789"/>
                    <a:pt x="60818" y="3262"/>
                    <a:pt x="65177" y="2556"/>
                  </a:cubicBezTo>
                  <a:lnTo>
                    <a:pt x="651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9"/>
          <p:cNvSpPr txBox="1"/>
          <p:nvPr>
            <p:ph type="title"/>
          </p:nvPr>
        </p:nvSpPr>
        <p:spPr>
          <a:xfrm>
            <a:off x="713225" y="539500"/>
            <a:ext cx="3675900" cy="12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1" name="Google Shape;101;p9"/>
          <p:cNvSpPr txBox="1"/>
          <p:nvPr>
            <p:ph idx="1" type="subTitle"/>
          </p:nvPr>
        </p:nvSpPr>
        <p:spPr>
          <a:xfrm>
            <a:off x="713225" y="2002475"/>
            <a:ext cx="3675900" cy="26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0"/>
          <p:cNvSpPr/>
          <p:nvPr>
            <p:ph idx="2" type="pic"/>
          </p:nvPr>
        </p:nvSpPr>
        <p:spPr>
          <a:xfrm>
            <a:off x="-3000" y="-5850"/>
            <a:ext cx="9150000" cy="51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Google Shape;104;p10"/>
          <p:cNvSpPr txBox="1"/>
          <p:nvPr>
            <p:ph idx="1" type="body"/>
          </p:nvPr>
        </p:nvSpPr>
        <p:spPr>
          <a:xfrm>
            <a:off x="713225" y="3511175"/>
            <a:ext cx="3291900" cy="1097400"/>
          </a:xfrm>
          <a:prstGeom prst="rect">
            <a:avLst/>
          </a:prstGeom>
          <a:solidFill>
            <a:schemeClr val="lt1"/>
          </a:solidFill>
          <a:ln cap="rnd" cmpd="sng" w="3810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 b="1" sz="2400">
                <a:latin typeface="Space Grotesk"/>
                <a:ea typeface="Space Grotesk"/>
                <a:cs typeface="Space Grotesk"/>
                <a:sym typeface="Space Grotesk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pace Grotesk"/>
              <a:buNone/>
              <a:defRPr b="1" sz="3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pace Grotesk"/>
              <a:buNone/>
              <a:defRPr b="1" sz="3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pace Grotesk"/>
              <a:buNone/>
              <a:defRPr b="1" sz="3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pace Grotesk"/>
              <a:buNone/>
              <a:defRPr b="1" sz="3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pace Grotesk"/>
              <a:buNone/>
              <a:defRPr b="1" sz="3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pace Grotesk"/>
              <a:buNone/>
              <a:defRPr b="1" sz="3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pace Grotesk"/>
              <a:buNone/>
              <a:defRPr b="1" sz="3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pace Grotesk"/>
              <a:buNone/>
              <a:defRPr b="1" sz="3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pace Grotesk"/>
              <a:buNone/>
              <a:defRPr b="1" sz="34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drive.google.com/file/d/13IiN5huy4Kg1kuQodRHSYuXzLtE21zYe/view" TargetMode="External"/><Relationship Id="rId4" Type="http://schemas.openxmlformats.org/officeDocument/2006/relationships/image" Target="../media/image4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5"/>
          <p:cNvSpPr txBox="1"/>
          <p:nvPr>
            <p:ph type="ctrTitle"/>
          </p:nvPr>
        </p:nvSpPr>
        <p:spPr>
          <a:xfrm>
            <a:off x="914400" y="1293873"/>
            <a:ext cx="7315200" cy="18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Space Base</a:t>
            </a:r>
            <a:endParaRPr sz="5000">
              <a:solidFill>
                <a:schemeClr val="accent1"/>
              </a:solidFill>
            </a:endParaRPr>
          </a:p>
        </p:txBody>
      </p:sp>
      <p:sp>
        <p:nvSpPr>
          <p:cNvPr id="288" name="Google Shape;288;p25"/>
          <p:cNvSpPr/>
          <p:nvPr/>
        </p:nvSpPr>
        <p:spPr>
          <a:xfrm>
            <a:off x="7673373" y="-803862"/>
            <a:ext cx="2166300" cy="2166300"/>
          </a:xfrm>
          <a:prstGeom prst="ellipse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5"/>
          <p:cNvSpPr txBox="1"/>
          <p:nvPr>
            <p:ph idx="1" type="subTitle"/>
          </p:nvPr>
        </p:nvSpPr>
        <p:spPr>
          <a:xfrm>
            <a:off x="2286000" y="3483927"/>
            <a:ext cx="4572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Kaitlyn Landrove</a:t>
            </a:r>
            <a:endParaRPr/>
          </a:p>
        </p:txBody>
      </p:sp>
      <p:sp>
        <p:nvSpPr>
          <p:cNvPr id="290" name="Google Shape;290;p25"/>
          <p:cNvSpPr/>
          <p:nvPr/>
        </p:nvSpPr>
        <p:spPr>
          <a:xfrm>
            <a:off x="-544350" y="3173438"/>
            <a:ext cx="2166300" cy="2166300"/>
          </a:xfrm>
          <a:prstGeom prst="ellipse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1" name="Google Shape;291;p25"/>
          <p:cNvCxnSpPr/>
          <p:nvPr/>
        </p:nvCxnSpPr>
        <p:spPr>
          <a:xfrm>
            <a:off x="3657600" y="3303300"/>
            <a:ext cx="18288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grpSp>
        <p:nvGrpSpPr>
          <p:cNvPr id="292" name="Google Shape;292;p25"/>
          <p:cNvGrpSpPr/>
          <p:nvPr/>
        </p:nvGrpSpPr>
        <p:grpSpPr>
          <a:xfrm>
            <a:off x="713216" y="2985453"/>
            <a:ext cx="980637" cy="916907"/>
            <a:chOff x="713216" y="2985453"/>
            <a:chExt cx="980637" cy="916907"/>
          </a:xfrm>
        </p:grpSpPr>
        <p:sp>
          <p:nvSpPr>
            <p:cNvPr id="293" name="Google Shape;293;p25"/>
            <p:cNvSpPr/>
            <p:nvPr/>
          </p:nvSpPr>
          <p:spPr>
            <a:xfrm>
              <a:off x="776564" y="2988842"/>
              <a:ext cx="858367" cy="912345"/>
            </a:xfrm>
            <a:custGeom>
              <a:rect b="b" l="l" r="r" t="t"/>
              <a:pathLst>
                <a:path extrusionOk="0" h="17467" w="16515">
                  <a:moveTo>
                    <a:pt x="12216" y="0"/>
                  </a:moveTo>
                  <a:cubicBezTo>
                    <a:pt x="11803" y="0"/>
                    <a:pt x="11371" y="119"/>
                    <a:pt x="10956" y="387"/>
                  </a:cubicBezTo>
                  <a:lnTo>
                    <a:pt x="10943" y="400"/>
                  </a:lnTo>
                  <a:cubicBezTo>
                    <a:pt x="10918" y="412"/>
                    <a:pt x="10905" y="425"/>
                    <a:pt x="10880" y="438"/>
                  </a:cubicBezTo>
                  <a:cubicBezTo>
                    <a:pt x="10868" y="450"/>
                    <a:pt x="10805" y="488"/>
                    <a:pt x="10767" y="525"/>
                  </a:cubicBezTo>
                  <a:lnTo>
                    <a:pt x="10730" y="551"/>
                  </a:lnTo>
                  <a:cubicBezTo>
                    <a:pt x="10679" y="588"/>
                    <a:pt x="10642" y="638"/>
                    <a:pt x="10592" y="676"/>
                  </a:cubicBezTo>
                  <a:lnTo>
                    <a:pt x="10554" y="726"/>
                  </a:lnTo>
                  <a:cubicBezTo>
                    <a:pt x="10516" y="764"/>
                    <a:pt x="10479" y="801"/>
                    <a:pt x="10441" y="839"/>
                  </a:cubicBezTo>
                  <a:lnTo>
                    <a:pt x="10403" y="889"/>
                  </a:lnTo>
                  <a:cubicBezTo>
                    <a:pt x="10378" y="927"/>
                    <a:pt x="10341" y="965"/>
                    <a:pt x="10316" y="1015"/>
                  </a:cubicBezTo>
                  <a:lnTo>
                    <a:pt x="10278" y="1065"/>
                  </a:lnTo>
                  <a:cubicBezTo>
                    <a:pt x="10240" y="1115"/>
                    <a:pt x="10215" y="1165"/>
                    <a:pt x="10177" y="1216"/>
                  </a:cubicBezTo>
                  <a:cubicBezTo>
                    <a:pt x="9546" y="1062"/>
                    <a:pt x="8899" y="986"/>
                    <a:pt x="8251" y="986"/>
                  </a:cubicBezTo>
                  <a:cubicBezTo>
                    <a:pt x="7471" y="986"/>
                    <a:pt x="6690" y="1096"/>
                    <a:pt x="5936" y="1316"/>
                  </a:cubicBezTo>
                  <a:cubicBezTo>
                    <a:pt x="5810" y="1354"/>
                    <a:pt x="5672" y="1391"/>
                    <a:pt x="5547" y="1429"/>
                  </a:cubicBezTo>
                  <a:cubicBezTo>
                    <a:pt x="5421" y="1479"/>
                    <a:pt x="5296" y="1529"/>
                    <a:pt x="5170" y="1580"/>
                  </a:cubicBezTo>
                  <a:cubicBezTo>
                    <a:pt x="5045" y="1630"/>
                    <a:pt x="4920" y="1680"/>
                    <a:pt x="4794" y="1730"/>
                  </a:cubicBezTo>
                  <a:lnTo>
                    <a:pt x="4781" y="1730"/>
                  </a:lnTo>
                  <a:cubicBezTo>
                    <a:pt x="4669" y="1793"/>
                    <a:pt x="4556" y="1843"/>
                    <a:pt x="4430" y="1906"/>
                  </a:cubicBezTo>
                  <a:lnTo>
                    <a:pt x="4418" y="1906"/>
                  </a:lnTo>
                  <a:cubicBezTo>
                    <a:pt x="4305" y="1969"/>
                    <a:pt x="4192" y="2031"/>
                    <a:pt x="4079" y="2094"/>
                  </a:cubicBezTo>
                  <a:lnTo>
                    <a:pt x="4066" y="2094"/>
                  </a:lnTo>
                  <a:cubicBezTo>
                    <a:pt x="3966" y="2157"/>
                    <a:pt x="3853" y="2219"/>
                    <a:pt x="3752" y="2282"/>
                  </a:cubicBezTo>
                  <a:lnTo>
                    <a:pt x="3727" y="2295"/>
                  </a:lnTo>
                  <a:lnTo>
                    <a:pt x="3715" y="2307"/>
                  </a:lnTo>
                  <a:cubicBezTo>
                    <a:pt x="3614" y="2383"/>
                    <a:pt x="3501" y="2445"/>
                    <a:pt x="3401" y="2521"/>
                  </a:cubicBezTo>
                  <a:lnTo>
                    <a:pt x="3389" y="2533"/>
                  </a:lnTo>
                  <a:cubicBezTo>
                    <a:pt x="3276" y="2609"/>
                    <a:pt x="3175" y="2696"/>
                    <a:pt x="3075" y="2772"/>
                  </a:cubicBezTo>
                  <a:lnTo>
                    <a:pt x="3062" y="2784"/>
                  </a:lnTo>
                  <a:cubicBezTo>
                    <a:pt x="2962" y="2859"/>
                    <a:pt x="2862" y="2935"/>
                    <a:pt x="2774" y="3035"/>
                  </a:cubicBezTo>
                  <a:lnTo>
                    <a:pt x="2761" y="3048"/>
                  </a:lnTo>
                  <a:cubicBezTo>
                    <a:pt x="2698" y="3098"/>
                    <a:pt x="2623" y="3161"/>
                    <a:pt x="2560" y="3223"/>
                  </a:cubicBezTo>
                  <a:lnTo>
                    <a:pt x="2548" y="3236"/>
                  </a:lnTo>
                  <a:lnTo>
                    <a:pt x="2472" y="3311"/>
                  </a:lnTo>
                  <a:lnTo>
                    <a:pt x="2460" y="3311"/>
                  </a:lnTo>
                  <a:cubicBezTo>
                    <a:pt x="2372" y="3399"/>
                    <a:pt x="2297" y="3487"/>
                    <a:pt x="2209" y="3575"/>
                  </a:cubicBezTo>
                  <a:cubicBezTo>
                    <a:pt x="2196" y="3575"/>
                    <a:pt x="2196" y="3587"/>
                    <a:pt x="2184" y="3587"/>
                  </a:cubicBezTo>
                  <a:cubicBezTo>
                    <a:pt x="1971" y="3826"/>
                    <a:pt x="1757" y="4077"/>
                    <a:pt x="1556" y="4340"/>
                  </a:cubicBezTo>
                  <a:lnTo>
                    <a:pt x="1544" y="4365"/>
                  </a:lnTo>
                  <a:cubicBezTo>
                    <a:pt x="1456" y="4491"/>
                    <a:pt x="1381" y="4604"/>
                    <a:pt x="1293" y="4742"/>
                  </a:cubicBezTo>
                  <a:cubicBezTo>
                    <a:pt x="1280" y="4754"/>
                    <a:pt x="1268" y="4779"/>
                    <a:pt x="1255" y="4805"/>
                  </a:cubicBezTo>
                  <a:cubicBezTo>
                    <a:pt x="1180" y="4917"/>
                    <a:pt x="1092" y="5056"/>
                    <a:pt x="1029" y="5181"/>
                  </a:cubicBezTo>
                  <a:lnTo>
                    <a:pt x="1004" y="5219"/>
                  </a:lnTo>
                  <a:cubicBezTo>
                    <a:pt x="854" y="5495"/>
                    <a:pt x="703" y="5783"/>
                    <a:pt x="590" y="6085"/>
                  </a:cubicBezTo>
                  <a:cubicBezTo>
                    <a:pt x="578" y="6122"/>
                    <a:pt x="565" y="6160"/>
                    <a:pt x="553" y="6197"/>
                  </a:cubicBezTo>
                  <a:cubicBezTo>
                    <a:pt x="502" y="6310"/>
                    <a:pt x="465" y="6423"/>
                    <a:pt x="414" y="6536"/>
                  </a:cubicBezTo>
                  <a:cubicBezTo>
                    <a:pt x="402" y="6574"/>
                    <a:pt x="389" y="6624"/>
                    <a:pt x="377" y="6662"/>
                  </a:cubicBezTo>
                  <a:cubicBezTo>
                    <a:pt x="339" y="6787"/>
                    <a:pt x="302" y="6925"/>
                    <a:pt x="264" y="7063"/>
                  </a:cubicBezTo>
                  <a:cubicBezTo>
                    <a:pt x="264" y="7076"/>
                    <a:pt x="251" y="7101"/>
                    <a:pt x="239" y="7114"/>
                  </a:cubicBezTo>
                  <a:cubicBezTo>
                    <a:pt x="226" y="7176"/>
                    <a:pt x="214" y="7226"/>
                    <a:pt x="201" y="7277"/>
                  </a:cubicBezTo>
                  <a:cubicBezTo>
                    <a:pt x="176" y="7377"/>
                    <a:pt x="151" y="7477"/>
                    <a:pt x="138" y="7590"/>
                  </a:cubicBezTo>
                  <a:cubicBezTo>
                    <a:pt x="138" y="7628"/>
                    <a:pt x="126" y="7666"/>
                    <a:pt x="113" y="7703"/>
                  </a:cubicBezTo>
                  <a:lnTo>
                    <a:pt x="113" y="7741"/>
                  </a:lnTo>
                  <a:lnTo>
                    <a:pt x="101" y="7841"/>
                  </a:lnTo>
                  <a:cubicBezTo>
                    <a:pt x="88" y="7917"/>
                    <a:pt x="76" y="7979"/>
                    <a:pt x="63" y="8042"/>
                  </a:cubicBezTo>
                  <a:lnTo>
                    <a:pt x="63" y="8092"/>
                  </a:lnTo>
                  <a:lnTo>
                    <a:pt x="51" y="8218"/>
                  </a:lnTo>
                  <a:lnTo>
                    <a:pt x="51" y="8268"/>
                  </a:lnTo>
                  <a:lnTo>
                    <a:pt x="38" y="8444"/>
                  </a:lnTo>
                  <a:cubicBezTo>
                    <a:pt x="38" y="8506"/>
                    <a:pt x="25" y="8582"/>
                    <a:pt x="13" y="8657"/>
                  </a:cubicBezTo>
                  <a:lnTo>
                    <a:pt x="13" y="8707"/>
                  </a:lnTo>
                  <a:lnTo>
                    <a:pt x="13" y="8732"/>
                  </a:lnTo>
                  <a:lnTo>
                    <a:pt x="13" y="8845"/>
                  </a:lnTo>
                  <a:cubicBezTo>
                    <a:pt x="13" y="8958"/>
                    <a:pt x="0" y="9084"/>
                    <a:pt x="0" y="9209"/>
                  </a:cubicBezTo>
                  <a:lnTo>
                    <a:pt x="0" y="9510"/>
                  </a:lnTo>
                  <a:cubicBezTo>
                    <a:pt x="38" y="10652"/>
                    <a:pt x="327" y="11782"/>
                    <a:pt x="829" y="12811"/>
                  </a:cubicBezTo>
                  <a:cubicBezTo>
                    <a:pt x="929" y="13024"/>
                    <a:pt x="1029" y="13225"/>
                    <a:pt x="1155" y="13426"/>
                  </a:cubicBezTo>
                  <a:cubicBezTo>
                    <a:pt x="1268" y="13626"/>
                    <a:pt x="1406" y="13827"/>
                    <a:pt x="1531" y="14015"/>
                  </a:cubicBezTo>
                  <a:cubicBezTo>
                    <a:pt x="2209" y="14944"/>
                    <a:pt x="3062" y="15735"/>
                    <a:pt x="4054" y="16324"/>
                  </a:cubicBezTo>
                  <a:cubicBezTo>
                    <a:pt x="4192" y="16400"/>
                    <a:pt x="4342" y="16475"/>
                    <a:pt x="4493" y="16563"/>
                  </a:cubicBezTo>
                  <a:lnTo>
                    <a:pt x="4556" y="16588"/>
                  </a:lnTo>
                  <a:cubicBezTo>
                    <a:pt x="4719" y="16663"/>
                    <a:pt x="4857" y="16751"/>
                    <a:pt x="5020" y="16814"/>
                  </a:cubicBezTo>
                  <a:cubicBezTo>
                    <a:pt x="5911" y="17190"/>
                    <a:pt x="6865" y="17404"/>
                    <a:pt x="7843" y="17454"/>
                  </a:cubicBezTo>
                  <a:cubicBezTo>
                    <a:pt x="7981" y="17454"/>
                    <a:pt x="8119" y="17466"/>
                    <a:pt x="8258" y="17466"/>
                  </a:cubicBezTo>
                  <a:cubicBezTo>
                    <a:pt x="8396" y="17466"/>
                    <a:pt x="8521" y="17466"/>
                    <a:pt x="8659" y="17454"/>
                  </a:cubicBezTo>
                  <a:lnTo>
                    <a:pt x="8860" y="17454"/>
                  </a:lnTo>
                  <a:lnTo>
                    <a:pt x="9048" y="17441"/>
                  </a:lnTo>
                  <a:lnTo>
                    <a:pt x="9211" y="17416"/>
                  </a:lnTo>
                  <a:lnTo>
                    <a:pt x="9299" y="17404"/>
                  </a:lnTo>
                  <a:lnTo>
                    <a:pt x="9337" y="17404"/>
                  </a:lnTo>
                  <a:lnTo>
                    <a:pt x="9437" y="17391"/>
                  </a:lnTo>
                  <a:lnTo>
                    <a:pt x="9600" y="17366"/>
                  </a:lnTo>
                  <a:lnTo>
                    <a:pt x="9788" y="17328"/>
                  </a:lnTo>
                  <a:lnTo>
                    <a:pt x="9876" y="17316"/>
                  </a:lnTo>
                  <a:lnTo>
                    <a:pt x="9977" y="17291"/>
                  </a:lnTo>
                  <a:lnTo>
                    <a:pt x="10190" y="17240"/>
                  </a:lnTo>
                  <a:lnTo>
                    <a:pt x="10353" y="17215"/>
                  </a:lnTo>
                  <a:lnTo>
                    <a:pt x="10378" y="17215"/>
                  </a:lnTo>
                  <a:lnTo>
                    <a:pt x="10567" y="17153"/>
                  </a:lnTo>
                  <a:lnTo>
                    <a:pt x="10805" y="17077"/>
                  </a:lnTo>
                  <a:lnTo>
                    <a:pt x="10930" y="17040"/>
                  </a:lnTo>
                  <a:lnTo>
                    <a:pt x="11068" y="16989"/>
                  </a:lnTo>
                  <a:cubicBezTo>
                    <a:pt x="11131" y="16964"/>
                    <a:pt x="11206" y="16939"/>
                    <a:pt x="11269" y="16914"/>
                  </a:cubicBezTo>
                  <a:lnTo>
                    <a:pt x="11282" y="16914"/>
                  </a:lnTo>
                  <a:lnTo>
                    <a:pt x="11357" y="16889"/>
                  </a:lnTo>
                  <a:lnTo>
                    <a:pt x="11407" y="16864"/>
                  </a:lnTo>
                  <a:lnTo>
                    <a:pt x="11621" y="16776"/>
                  </a:lnTo>
                  <a:lnTo>
                    <a:pt x="11746" y="16713"/>
                  </a:lnTo>
                  <a:lnTo>
                    <a:pt x="11959" y="16613"/>
                  </a:lnTo>
                  <a:lnTo>
                    <a:pt x="12072" y="16550"/>
                  </a:lnTo>
                  <a:lnTo>
                    <a:pt x="12261" y="16462"/>
                  </a:lnTo>
                  <a:lnTo>
                    <a:pt x="12286" y="16437"/>
                  </a:lnTo>
                  <a:lnTo>
                    <a:pt x="12386" y="16387"/>
                  </a:lnTo>
                  <a:cubicBezTo>
                    <a:pt x="12461" y="16337"/>
                    <a:pt x="12537" y="16299"/>
                    <a:pt x="12612" y="16249"/>
                  </a:cubicBezTo>
                  <a:lnTo>
                    <a:pt x="12662" y="16211"/>
                  </a:lnTo>
                  <a:lnTo>
                    <a:pt x="12725" y="16174"/>
                  </a:lnTo>
                  <a:cubicBezTo>
                    <a:pt x="12850" y="16099"/>
                    <a:pt x="12976" y="16011"/>
                    <a:pt x="13101" y="15923"/>
                  </a:cubicBezTo>
                  <a:lnTo>
                    <a:pt x="13114" y="15910"/>
                  </a:lnTo>
                  <a:cubicBezTo>
                    <a:pt x="13227" y="15822"/>
                    <a:pt x="13340" y="15735"/>
                    <a:pt x="13440" y="15647"/>
                  </a:cubicBezTo>
                  <a:cubicBezTo>
                    <a:pt x="13603" y="15534"/>
                    <a:pt x="13741" y="15396"/>
                    <a:pt x="13892" y="15270"/>
                  </a:cubicBezTo>
                  <a:cubicBezTo>
                    <a:pt x="14005" y="15157"/>
                    <a:pt x="14118" y="15044"/>
                    <a:pt x="14231" y="14919"/>
                  </a:cubicBezTo>
                  <a:lnTo>
                    <a:pt x="14243" y="14906"/>
                  </a:lnTo>
                  <a:cubicBezTo>
                    <a:pt x="14595" y="14542"/>
                    <a:pt x="14908" y="14141"/>
                    <a:pt x="15184" y="13727"/>
                  </a:cubicBezTo>
                  <a:cubicBezTo>
                    <a:pt x="15461" y="13300"/>
                    <a:pt x="15699" y="12848"/>
                    <a:pt x="15887" y="12384"/>
                  </a:cubicBezTo>
                  <a:cubicBezTo>
                    <a:pt x="16301" y="11393"/>
                    <a:pt x="16515" y="10339"/>
                    <a:pt x="16515" y="9272"/>
                  </a:cubicBezTo>
                  <a:lnTo>
                    <a:pt x="16515" y="9272"/>
                  </a:lnTo>
                  <a:lnTo>
                    <a:pt x="16490" y="9284"/>
                  </a:lnTo>
                  <a:lnTo>
                    <a:pt x="16490" y="9247"/>
                  </a:lnTo>
                  <a:cubicBezTo>
                    <a:pt x="16490" y="9121"/>
                    <a:pt x="16490" y="8996"/>
                    <a:pt x="16477" y="8883"/>
                  </a:cubicBezTo>
                  <a:lnTo>
                    <a:pt x="16477" y="8732"/>
                  </a:lnTo>
                  <a:cubicBezTo>
                    <a:pt x="16477" y="8682"/>
                    <a:pt x="16464" y="8594"/>
                    <a:pt x="16464" y="8532"/>
                  </a:cubicBezTo>
                  <a:cubicBezTo>
                    <a:pt x="16452" y="8368"/>
                    <a:pt x="16439" y="8230"/>
                    <a:pt x="16414" y="8080"/>
                  </a:cubicBezTo>
                  <a:cubicBezTo>
                    <a:pt x="16414" y="8067"/>
                    <a:pt x="16414" y="8067"/>
                    <a:pt x="16414" y="8055"/>
                  </a:cubicBezTo>
                  <a:cubicBezTo>
                    <a:pt x="16326" y="7427"/>
                    <a:pt x="16163" y="6812"/>
                    <a:pt x="15925" y="6223"/>
                  </a:cubicBezTo>
                  <a:cubicBezTo>
                    <a:pt x="15887" y="6122"/>
                    <a:pt x="15850" y="6022"/>
                    <a:pt x="15799" y="5934"/>
                  </a:cubicBezTo>
                  <a:lnTo>
                    <a:pt x="15787" y="5884"/>
                  </a:lnTo>
                  <a:cubicBezTo>
                    <a:pt x="15749" y="5796"/>
                    <a:pt x="15699" y="5708"/>
                    <a:pt x="15661" y="5620"/>
                  </a:cubicBezTo>
                  <a:cubicBezTo>
                    <a:pt x="15285" y="4855"/>
                    <a:pt x="14783" y="4139"/>
                    <a:pt x="14193" y="3525"/>
                  </a:cubicBezTo>
                  <a:cubicBezTo>
                    <a:pt x="15194" y="1842"/>
                    <a:pt x="13847" y="0"/>
                    <a:pt x="1221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4" name="Google Shape;294;p25"/>
            <p:cNvGrpSpPr/>
            <p:nvPr/>
          </p:nvGrpSpPr>
          <p:grpSpPr>
            <a:xfrm>
              <a:off x="713216" y="2985453"/>
              <a:ext cx="980637" cy="916907"/>
              <a:chOff x="4703416" y="2277728"/>
              <a:chExt cx="980637" cy="916907"/>
            </a:xfrm>
          </p:grpSpPr>
          <p:sp>
            <p:nvSpPr>
              <p:cNvPr id="295" name="Google Shape;295;p25"/>
              <p:cNvSpPr/>
              <p:nvPr/>
            </p:nvSpPr>
            <p:spPr>
              <a:xfrm>
                <a:off x="4714148" y="2333024"/>
                <a:ext cx="969905" cy="860687"/>
              </a:xfrm>
              <a:custGeom>
                <a:rect b="b" l="l" r="r" t="t"/>
                <a:pathLst>
                  <a:path extrusionOk="0" h="16478" w="18661">
                    <a:moveTo>
                      <a:pt x="9324" y="1"/>
                    </a:moveTo>
                    <a:cubicBezTo>
                      <a:pt x="8334" y="1"/>
                      <a:pt x="7328" y="180"/>
                      <a:pt x="6350" y="559"/>
                    </a:cubicBezTo>
                    <a:cubicBezTo>
                      <a:pt x="2109" y="2203"/>
                      <a:pt x="0" y="6972"/>
                      <a:pt x="1644" y="11213"/>
                    </a:cubicBezTo>
                    <a:cubicBezTo>
                      <a:pt x="2909" y="14477"/>
                      <a:pt x="6024" y="16477"/>
                      <a:pt x="9326" y="16477"/>
                    </a:cubicBezTo>
                    <a:cubicBezTo>
                      <a:pt x="10315" y="16477"/>
                      <a:pt x="11320" y="16298"/>
                      <a:pt x="12298" y="15919"/>
                    </a:cubicBezTo>
                    <a:cubicBezTo>
                      <a:pt x="16552" y="14275"/>
                      <a:pt x="18661" y="9506"/>
                      <a:pt x="17017" y="5265"/>
                    </a:cubicBezTo>
                    <a:cubicBezTo>
                      <a:pt x="15752" y="2001"/>
                      <a:pt x="12629" y="1"/>
                      <a:pt x="93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25"/>
              <p:cNvSpPr/>
              <p:nvPr/>
            </p:nvSpPr>
            <p:spPr>
              <a:xfrm>
                <a:off x="4771198" y="2375078"/>
                <a:ext cx="680026" cy="402256"/>
              </a:xfrm>
              <a:custGeom>
                <a:rect b="b" l="l" r="r" t="t"/>
                <a:pathLst>
                  <a:path extrusionOk="0" h="7719" w="13114">
                    <a:moveTo>
                      <a:pt x="11897" y="1"/>
                    </a:moveTo>
                    <a:lnTo>
                      <a:pt x="11859" y="13"/>
                    </a:lnTo>
                    <a:cubicBezTo>
                      <a:pt x="10704" y="290"/>
                      <a:pt x="9487" y="503"/>
                      <a:pt x="8370" y="904"/>
                    </a:cubicBezTo>
                    <a:cubicBezTo>
                      <a:pt x="6739" y="1494"/>
                      <a:pt x="5208" y="2573"/>
                      <a:pt x="3777" y="3527"/>
                    </a:cubicBezTo>
                    <a:cubicBezTo>
                      <a:pt x="2912" y="4104"/>
                      <a:pt x="1983" y="4594"/>
                      <a:pt x="1029" y="4983"/>
                    </a:cubicBezTo>
                    <a:cubicBezTo>
                      <a:pt x="791" y="5083"/>
                      <a:pt x="552" y="5159"/>
                      <a:pt x="301" y="5221"/>
                    </a:cubicBezTo>
                    <a:cubicBezTo>
                      <a:pt x="101" y="5937"/>
                      <a:pt x="0" y="6677"/>
                      <a:pt x="0" y="7417"/>
                    </a:cubicBezTo>
                    <a:lnTo>
                      <a:pt x="0" y="7718"/>
                    </a:lnTo>
                    <a:cubicBezTo>
                      <a:pt x="778" y="7518"/>
                      <a:pt x="1506" y="7204"/>
                      <a:pt x="2184" y="6777"/>
                    </a:cubicBezTo>
                    <a:cubicBezTo>
                      <a:pt x="3288" y="6100"/>
                      <a:pt x="4254" y="5234"/>
                      <a:pt x="5283" y="4456"/>
                    </a:cubicBezTo>
                    <a:cubicBezTo>
                      <a:pt x="7630" y="2711"/>
                      <a:pt x="10290" y="1444"/>
                      <a:pt x="13114" y="741"/>
                    </a:cubicBezTo>
                    <a:cubicBezTo>
                      <a:pt x="12737" y="453"/>
                      <a:pt x="12323" y="214"/>
                      <a:pt x="118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25"/>
              <p:cNvSpPr/>
              <p:nvPr/>
            </p:nvSpPr>
            <p:spPr>
              <a:xfrm>
                <a:off x="4885695" y="2331929"/>
                <a:ext cx="303300" cy="137369"/>
              </a:xfrm>
              <a:custGeom>
                <a:rect b="b" l="l" r="r" t="t"/>
                <a:pathLst>
                  <a:path extrusionOk="0" h="2636" w="5849">
                    <a:moveTo>
                      <a:pt x="5849" y="1"/>
                    </a:moveTo>
                    <a:lnTo>
                      <a:pt x="5849" y="1"/>
                    </a:lnTo>
                    <a:cubicBezTo>
                      <a:pt x="3627" y="51"/>
                      <a:pt x="1519" y="1005"/>
                      <a:pt x="1" y="2636"/>
                    </a:cubicBezTo>
                    <a:cubicBezTo>
                      <a:pt x="503" y="2636"/>
                      <a:pt x="1005" y="2536"/>
                      <a:pt x="1469" y="2347"/>
                    </a:cubicBezTo>
                    <a:cubicBezTo>
                      <a:pt x="2272" y="2034"/>
                      <a:pt x="2975" y="1519"/>
                      <a:pt x="3728" y="1067"/>
                    </a:cubicBezTo>
                    <a:cubicBezTo>
                      <a:pt x="4406" y="653"/>
                      <a:pt x="5108" y="289"/>
                      <a:pt x="58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25"/>
              <p:cNvSpPr/>
              <p:nvPr/>
            </p:nvSpPr>
            <p:spPr>
              <a:xfrm>
                <a:off x="4982042" y="2926375"/>
                <a:ext cx="614326" cy="232213"/>
              </a:xfrm>
              <a:custGeom>
                <a:rect b="b" l="l" r="r" t="t"/>
                <a:pathLst>
                  <a:path extrusionOk="0" h="4456" w="11847">
                    <a:moveTo>
                      <a:pt x="11846" y="1"/>
                    </a:moveTo>
                    <a:lnTo>
                      <a:pt x="11846" y="1"/>
                    </a:lnTo>
                    <a:cubicBezTo>
                      <a:pt x="10491" y="703"/>
                      <a:pt x="8985" y="1092"/>
                      <a:pt x="7467" y="1117"/>
                    </a:cubicBezTo>
                    <a:cubicBezTo>
                      <a:pt x="7385" y="1119"/>
                      <a:pt x="7304" y="1120"/>
                      <a:pt x="7222" y="1120"/>
                    </a:cubicBezTo>
                    <a:cubicBezTo>
                      <a:pt x="6719" y="1120"/>
                      <a:pt x="6213" y="1091"/>
                      <a:pt x="5713" y="1091"/>
                    </a:cubicBezTo>
                    <a:cubicBezTo>
                      <a:pt x="5156" y="1091"/>
                      <a:pt x="4607" y="1127"/>
                      <a:pt x="4078" y="1281"/>
                    </a:cubicBezTo>
                    <a:cubicBezTo>
                      <a:pt x="3012" y="1594"/>
                      <a:pt x="2146" y="2347"/>
                      <a:pt x="1293" y="3037"/>
                    </a:cubicBezTo>
                    <a:cubicBezTo>
                      <a:pt x="879" y="3376"/>
                      <a:pt x="452" y="3690"/>
                      <a:pt x="0" y="3966"/>
                    </a:cubicBezTo>
                    <a:cubicBezTo>
                      <a:pt x="314" y="4154"/>
                      <a:pt x="640" y="4317"/>
                      <a:pt x="966" y="4455"/>
                    </a:cubicBezTo>
                    <a:cubicBezTo>
                      <a:pt x="2209" y="3815"/>
                      <a:pt x="3338" y="2887"/>
                      <a:pt x="4643" y="2372"/>
                    </a:cubicBezTo>
                    <a:cubicBezTo>
                      <a:pt x="5911" y="1883"/>
                      <a:pt x="7291" y="1820"/>
                      <a:pt x="8634" y="1645"/>
                    </a:cubicBezTo>
                    <a:cubicBezTo>
                      <a:pt x="9575" y="1519"/>
                      <a:pt x="10541" y="1331"/>
                      <a:pt x="11394" y="929"/>
                    </a:cubicBezTo>
                    <a:cubicBezTo>
                      <a:pt x="11558" y="628"/>
                      <a:pt x="11708" y="314"/>
                      <a:pt x="118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25"/>
              <p:cNvSpPr/>
              <p:nvPr/>
            </p:nvSpPr>
            <p:spPr>
              <a:xfrm>
                <a:off x="4814135" y="2573261"/>
                <a:ext cx="814124" cy="439517"/>
              </a:xfrm>
              <a:custGeom>
                <a:rect b="b" l="l" r="r" t="t"/>
                <a:pathLst>
                  <a:path extrusionOk="0" h="8434" w="15700">
                    <a:moveTo>
                      <a:pt x="14871" y="0"/>
                    </a:moveTo>
                    <a:lnTo>
                      <a:pt x="12876" y="138"/>
                    </a:lnTo>
                    <a:cubicBezTo>
                      <a:pt x="11859" y="201"/>
                      <a:pt x="10793" y="289"/>
                      <a:pt x="9914" y="803"/>
                    </a:cubicBezTo>
                    <a:cubicBezTo>
                      <a:pt x="8885" y="1393"/>
                      <a:pt x="8258" y="2472"/>
                      <a:pt x="7505" y="3401"/>
                    </a:cubicBezTo>
                    <a:cubicBezTo>
                      <a:pt x="5685" y="5635"/>
                      <a:pt x="2874" y="7028"/>
                      <a:pt x="0" y="7216"/>
                    </a:cubicBezTo>
                    <a:cubicBezTo>
                      <a:pt x="201" y="7642"/>
                      <a:pt x="452" y="8044"/>
                      <a:pt x="728" y="8433"/>
                    </a:cubicBezTo>
                    <a:cubicBezTo>
                      <a:pt x="1669" y="8245"/>
                      <a:pt x="2586" y="7818"/>
                      <a:pt x="3426" y="7341"/>
                    </a:cubicBezTo>
                    <a:cubicBezTo>
                      <a:pt x="4681" y="6639"/>
                      <a:pt x="5936" y="5835"/>
                      <a:pt x="7354" y="5584"/>
                    </a:cubicBezTo>
                    <a:cubicBezTo>
                      <a:pt x="7785" y="5505"/>
                      <a:pt x="8219" y="5480"/>
                      <a:pt x="8656" y="5480"/>
                    </a:cubicBezTo>
                    <a:cubicBezTo>
                      <a:pt x="9424" y="5480"/>
                      <a:pt x="10198" y="5558"/>
                      <a:pt x="10967" y="5558"/>
                    </a:cubicBezTo>
                    <a:cubicBezTo>
                      <a:pt x="11278" y="5558"/>
                      <a:pt x="11588" y="5545"/>
                      <a:pt x="11897" y="5509"/>
                    </a:cubicBezTo>
                    <a:cubicBezTo>
                      <a:pt x="13102" y="5371"/>
                      <a:pt x="14231" y="4894"/>
                      <a:pt x="15172" y="4141"/>
                    </a:cubicBezTo>
                    <a:cubicBezTo>
                      <a:pt x="15360" y="3991"/>
                      <a:pt x="15536" y="3828"/>
                      <a:pt x="15699" y="3664"/>
                    </a:cubicBezTo>
                    <a:lnTo>
                      <a:pt x="15699" y="3627"/>
                    </a:lnTo>
                    <a:cubicBezTo>
                      <a:pt x="15699" y="3225"/>
                      <a:pt x="15674" y="2836"/>
                      <a:pt x="15624" y="2435"/>
                    </a:cubicBezTo>
                    <a:cubicBezTo>
                      <a:pt x="14582" y="3439"/>
                      <a:pt x="13252" y="4091"/>
                      <a:pt x="11834" y="4317"/>
                    </a:cubicBezTo>
                    <a:cubicBezTo>
                      <a:pt x="11644" y="4354"/>
                      <a:pt x="11454" y="4373"/>
                      <a:pt x="11264" y="4373"/>
                    </a:cubicBezTo>
                    <a:cubicBezTo>
                      <a:pt x="11128" y="4373"/>
                      <a:pt x="10991" y="4363"/>
                      <a:pt x="10855" y="4342"/>
                    </a:cubicBezTo>
                    <a:cubicBezTo>
                      <a:pt x="10516" y="4292"/>
                      <a:pt x="10228" y="4116"/>
                      <a:pt x="10014" y="3853"/>
                    </a:cubicBezTo>
                    <a:cubicBezTo>
                      <a:pt x="9701" y="3414"/>
                      <a:pt x="9776" y="2786"/>
                      <a:pt x="10077" y="2347"/>
                    </a:cubicBezTo>
                    <a:cubicBezTo>
                      <a:pt x="10378" y="1908"/>
                      <a:pt x="10855" y="1619"/>
                      <a:pt x="11332" y="1381"/>
                    </a:cubicBezTo>
                    <a:cubicBezTo>
                      <a:pt x="12432" y="871"/>
                      <a:pt x="13617" y="597"/>
                      <a:pt x="14829" y="597"/>
                    </a:cubicBezTo>
                    <a:cubicBezTo>
                      <a:pt x="14931" y="597"/>
                      <a:pt x="15032" y="599"/>
                      <a:pt x="15134" y="603"/>
                    </a:cubicBezTo>
                    <a:cubicBezTo>
                      <a:pt x="15047" y="389"/>
                      <a:pt x="14971" y="188"/>
                      <a:pt x="148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25"/>
              <p:cNvSpPr/>
              <p:nvPr/>
            </p:nvSpPr>
            <p:spPr>
              <a:xfrm>
                <a:off x="5404976" y="2647626"/>
                <a:ext cx="148409" cy="97763"/>
              </a:xfrm>
              <a:custGeom>
                <a:rect b="b" l="l" r="r" t="t"/>
                <a:pathLst>
                  <a:path extrusionOk="0" h="1876" w="2862">
                    <a:moveTo>
                      <a:pt x="2089" y="0"/>
                    </a:moveTo>
                    <a:cubicBezTo>
                      <a:pt x="1579" y="0"/>
                      <a:pt x="954" y="318"/>
                      <a:pt x="578" y="543"/>
                    </a:cubicBezTo>
                    <a:cubicBezTo>
                      <a:pt x="289" y="719"/>
                      <a:pt x="1" y="983"/>
                      <a:pt x="26" y="1321"/>
                    </a:cubicBezTo>
                    <a:cubicBezTo>
                      <a:pt x="51" y="1610"/>
                      <a:pt x="340" y="1836"/>
                      <a:pt x="641" y="1874"/>
                    </a:cubicBezTo>
                    <a:cubicBezTo>
                      <a:pt x="671" y="1875"/>
                      <a:pt x="700" y="1875"/>
                      <a:pt x="730" y="1875"/>
                    </a:cubicBezTo>
                    <a:cubicBezTo>
                      <a:pt x="1001" y="1875"/>
                      <a:pt x="1271" y="1824"/>
                      <a:pt x="1519" y="1710"/>
                    </a:cubicBezTo>
                    <a:cubicBezTo>
                      <a:pt x="1871" y="1598"/>
                      <a:pt x="2235" y="1447"/>
                      <a:pt x="2486" y="1171"/>
                    </a:cubicBezTo>
                    <a:cubicBezTo>
                      <a:pt x="2762" y="857"/>
                      <a:pt x="2862" y="154"/>
                      <a:pt x="2335" y="29"/>
                    </a:cubicBezTo>
                    <a:cubicBezTo>
                      <a:pt x="2257" y="9"/>
                      <a:pt x="2175" y="0"/>
                      <a:pt x="20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25"/>
              <p:cNvSpPr/>
              <p:nvPr/>
            </p:nvSpPr>
            <p:spPr>
              <a:xfrm>
                <a:off x="4703416" y="2400754"/>
                <a:ext cx="857743" cy="793882"/>
              </a:xfrm>
              <a:custGeom>
                <a:rect b="b" l="l" r="r" t="t"/>
                <a:pathLst>
                  <a:path extrusionOk="0" h="15199" w="16503">
                    <a:moveTo>
                      <a:pt x="5070" y="0"/>
                    </a:moveTo>
                    <a:cubicBezTo>
                      <a:pt x="653" y="2849"/>
                      <a:pt x="1" y="9061"/>
                      <a:pt x="3715" y="12775"/>
                    </a:cubicBezTo>
                    <a:cubicBezTo>
                      <a:pt x="5349" y="14409"/>
                      <a:pt x="7457" y="15198"/>
                      <a:pt x="9551" y="15198"/>
                    </a:cubicBezTo>
                    <a:cubicBezTo>
                      <a:pt x="12235" y="15198"/>
                      <a:pt x="14895" y="13901"/>
                      <a:pt x="16502" y="11420"/>
                    </a:cubicBezTo>
                    <a:lnTo>
                      <a:pt x="16502" y="11420"/>
                    </a:lnTo>
                    <a:cubicBezTo>
                      <a:pt x="15136" y="12302"/>
                      <a:pt x="13570" y="12747"/>
                      <a:pt x="12002" y="12747"/>
                    </a:cubicBezTo>
                    <a:cubicBezTo>
                      <a:pt x="10647" y="12747"/>
                      <a:pt x="9290" y="12415"/>
                      <a:pt x="8057" y="11746"/>
                    </a:cubicBezTo>
                    <a:cubicBezTo>
                      <a:pt x="5409" y="10290"/>
                      <a:pt x="3753" y="7505"/>
                      <a:pt x="3753" y="4480"/>
                    </a:cubicBezTo>
                    <a:cubicBezTo>
                      <a:pt x="3753" y="2887"/>
                      <a:pt x="4205" y="1331"/>
                      <a:pt x="5070" y="0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02" name="Google Shape;302;p25"/>
              <p:cNvGrpSpPr/>
              <p:nvPr/>
            </p:nvGrpSpPr>
            <p:grpSpPr>
              <a:xfrm>
                <a:off x="5261165" y="2277728"/>
                <a:ext cx="272037" cy="241575"/>
                <a:chOff x="5296580" y="2293223"/>
                <a:chExt cx="272037" cy="241575"/>
              </a:xfrm>
            </p:grpSpPr>
            <p:sp>
              <p:nvSpPr>
                <p:cNvPr id="303" name="Google Shape;303;p25"/>
                <p:cNvSpPr/>
                <p:nvPr/>
              </p:nvSpPr>
              <p:spPr>
                <a:xfrm>
                  <a:off x="5303752" y="2293223"/>
                  <a:ext cx="264865" cy="241575"/>
                </a:xfrm>
                <a:custGeom>
                  <a:rect b="b" l="l" r="r" t="t"/>
                  <a:pathLst>
                    <a:path extrusionOk="0" h="4625" w="5096">
                      <a:moveTo>
                        <a:pt x="2541" y="1"/>
                      </a:moveTo>
                      <a:cubicBezTo>
                        <a:pt x="1497" y="1"/>
                        <a:pt x="548" y="713"/>
                        <a:pt x="302" y="1773"/>
                      </a:cubicBezTo>
                      <a:cubicBezTo>
                        <a:pt x="1" y="3015"/>
                        <a:pt x="766" y="4270"/>
                        <a:pt x="2008" y="4559"/>
                      </a:cubicBezTo>
                      <a:cubicBezTo>
                        <a:pt x="2191" y="4603"/>
                        <a:pt x="2374" y="4624"/>
                        <a:pt x="2555" y="4624"/>
                      </a:cubicBezTo>
                      <a:cubicBezTo>
                        <a:pt x="3599" y="4624"/>
                        <a:pt x="4548" y="3912"/>
                        <a:pt x="4794" y="2852"/>
                      </a:cubicBezTo>
                      <a:cubicBezTo>
                        <a:pt x="5095" y="1610"/>
                        <a:pt x="4330" y="355"/>
                        <a:pt x="3088" y="66"/>
                      </a:cubicBezTo>
                      <a:cubicBezTo>
                        <a:pt x="2905" y="22"/>
                        <a:pt x="2722" y="1"/>
                        <a:pt x="254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" name="Google Shape;304;p25"/>
                <p:cNvSpPr/>
                <p:nvPr/>
              </p:nvSpPr>
              <p:spPr>
                <a:xfrm>
                  <a:off x="5296580" y="2312392"/>
                  <a:ext cx="240073" cy="222197"/>
                </a:xfrm>
                <a:custGeom>
                  <a:rect b="b" l="l" r="r" t="t"/>
                  <a:pathLst>
                    <a:path extrusionOk="0" h="4254" w="4619">
                      <a:moveTo>
                        <a:pt x="1431" y="0"/>
                      </a:moveTo>
                      <a:lnTo>
                        <a:pt x="1431" y="0"/>
                      </a:lnTo>
                      <a:cubicBezTo>
                        <a:pt x="189" y="803"/>
                        <a:pt x="1" y="2535"/>
                        <a:pt x="1042" y="3577"/>
                      </a:cubicBezTo>
                      <a:cubicBezTo>
                        <a:pt x="1498" y="4033"/>
                        <a:pt x="2090" y="4253"/>
                        <a:pt x="2677" y="4253"/>
                      </a:cubicBezTo>
                      <a:cubicBezTo>
                        <a:pt x="3429" y="4253"/>
                        <a:pt x="4174" y="3891"/>
                        <a:pt x="4618" y="3200"/>
                      </a:cubicBezTo>
                      <a:lnTo>
                        <a:pt x="4618" y="3200"/>
                      </a:lnTo>
                      <a:cubicBezTo>
                        <a:pt x="4223" y="3456"/>
                        <a:pt x="3794" y="3573"/>
                        <a:pt x="3375" y="3573"/>
                      </a:cubicBezTo>
                      <a:cubicBezTo>
                        <a:pt x="2173" y="3573"/>
                        <a:pt x="1055" y="2614"/>
                        <a:pt x="1055" y="1255"/>
                      </a:cubicBezTo>
                      <a:cubicBezTo>
                        <a:pt x="1055" y="816"/>
                        <a:pt x="1180" y="377"/>
                        <a:pt x="1431" y="0"/>
                      </a:cubicBezTo>
                      <a:close/>
                    </a:path>
                  </a:pathLst>
                </a:custGeom>
                <a:solidFill>
                  <a:srgbClr val="2A4D7C">
                    <a:alpha val="20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" name="Google Shape;305;p25"/>
                <p:cNvSpPr/>
                <p:nvPr/>
              </p:nvSpPr>
              <p:spPr>
                <a:xfrm>
                  <a:off x="5303427" y="2293223"/>
                  <a:ext cx="264865" cy="241575"/>
                </a:xfrm>
                <a:custGeom>
                  <a:rect b="b" l="l" r="r" t="t"/>
                  <a:pathLst>
                    <a:path extrusionOk="0" h="4625" w="5096">
                      <a:moveTo>
                        <a:pt x="2541" y="1"/>
                      </a:moveTo>
                      <a:cubicBezTo>
                        <a:pt x="1497" y="1"/>
                        <a:pt x="548" y="713"/>
                        <a:pt x="302" y="1773"/>
                      </a:cubicBezTo>
                      <a:cubicBezTo>
                        <a:pt x="1" y="3015"/>
                        <a:pt x="766" y="4270"/>
                        <a:pt x="2008" y="4559"/>
                      </a:cubicBezTo>
                      <a:cubicBezTo>
                        <a:pt x="2191" y="4603"/>
                        <a:pt x="2374" y="4624"/>
                        <a:pt x="2555" y="4624"/>
                      </a:cubicBezTo>
                      <a:cubicBezTo>
                        <a:pt x="3599" y="4624"/>
                        <a:pt x="4548" y="3912"/>
                        <a:pt x="4794" y="2852"/>
                      </a:cubicBezTo>
                      <a:cubicBezTo>
                        <a:pt x="5095" y="1610"/>
                        <a:pt x="4330" y="355"/>
                        <a:pt x="3088" y="66"/>
                      </a:cubicBezTo>
                      <a:cubicBezTo>
                        <a:pt x="2905" y="22"/>
                        <a:pt x="2722" y="1"/>
                        <a:pt x="2541" y="1"/>
                      </a:cubicBezTo>
                      <a:close/>
                    </a:path>
                  </a:pathLst>
                </a:custGeom>
                <a:solidFill>
                  <a:srgbClr val="2A4D7C">
                    <a:alpha val="20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306" name="Google Shape;306;p25"/>
          <p:cNvGrpSpPr/>
          <p:nvPr/>
        </p:nvGrpSpPr>
        <p:grpSpPr>
          <a:xfrm>
            <a:off x="7436224" y="539506"/>
            <a:ext cx="994546" cy="640094"/>
            <a:chOff x="2454249" y="2445506"/>
            <a:chExt cx="994546" cy="640094"/>
          </a:xfrm>
        </p:grpSpPr>
        <p:sp>
          <p:nvSpPr>
            <p:cNvPr id="307" name="Google Shape;307;p25"/>
            <p:cNvSpPr/>
            <p:nvPr/>
          </p:nvSpPr>
          <p:spPr>
            <a:xfrm>
              <a:off x="2647176" y="2459549"/>
              <a:ext cx="212578" cy="208607"/>
            </a:xfrm>
            <a:custGeom>
              <a:rect b="b" l="l" r="r" t="t"/>
              <a:pathLst>
                <a:path extrusionOk="0" h="4531" w="4619">
                  <a:moveTo>
                    <a:pt x="4618" y="0"/>
                  </a:moveTo>
                  <a:lnTo>
                    <a:pt x="4618" y="0"/>
                  </a:lnTo>
                  <a:cubicBezTo>
                    <a:pt x="2422" y="653"/>
                    <a:pt x="703" y="2360"/>
                    <a:pt x="0" y="4531"/>
                  </a:cubicBezTo>
                  <a:cubicBezTo>
                    <a:pt x="1870" y="3389"/>
                    <a:pt x="3438" y="1845"/>
                    <a:pt x="46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8" name="Google Shape;308;p25"/>
            <p:cNvGrpSpPr/>
            <p:nvPr/>
          </p:nvGrpSpPr>
          <p:grpSpPr>
            <a:xfrm>
              <a:off x="2454249" y="2445506"/>
              <a:ext cx="994546" cy="640094"/>
              <a:chOff x="2454249" y="2445506"/>
              <a:chExt cx="994546" cy="640094"/>
            </a:xfrm>
          </p:grpSpPr>
          <p:sp>
            <p:nvSpPr>
              <p:cNvPr id="309" name="Google Shape;309;p25"/>
              <p:cNvSpPr/>
              <p:nvPr/>
            </p:nvSpPr>
            <p:spPr>
              <a:xfrm>
                <a:off x="2454526" y="2445806"/>
                <a:ext cx="993994" cy="639496"/>
              </a:xfrm>
              <a:custGeom>
                <a:rect b="b" l="l" r="r" t="t"/>
                <a:pathLst>
                  <a:path extrusionOk="0" h="13890" w="21598">
                    <a:moveTo>
                      <a:pt x="10810" y="0"/>
                    </a:moveTo>
                    <a:cubicBezTo>
                      <a:pt x="10264" y="0"/>
                      <a:pt x="9715" y="65"/>
                      <a:pt x="9174" y="198"/>
                    </a:cubicBezTo>
                    <a:cubicBezTo>
                      <a:pt x="8910" y="261"/>
                      <a:pt x="8659" y="336"/>
                      <a:pt x="8408" y="424"/>
                    </a:cubicBezTo>
                    <a:lnTo>
                      <a:pt x="8371" y="436"/>
                    </a:lnTo>
                    <a:cubicBezTo>
                      <a:pt x="8107" y="537"/>
                      <a:pt x="7856" y="650"/>
                      <a:pt x="7605" y="775"/>
                    </a:cubicBezTo>
                    <a:lnTo>
                      <a:pt x="7580" y="800"/>
                    </a:lnTo>
                    <a:cubicBezTo>
                      <a:pt x="7216" y="989"/>
                      <a:pt x="6865" y="1215"/>
                      <a:pt x="6539" y="1466"/>
                    </a:cubicBezTo>
                    <a:lnTo>
                      <a:pt x="6514" y="1478"/>
                    </a:lnTo>
                    <a:cubicBezTo>
                      <a:pt x="6300" y="1654"/>
                      <a:pt x="6099" y="1829"/>
                      <a:pt x="5911" y="2018"/>
                    </a:cubicBezTo>
                    <a:lnTo>
                      <a:pt x="5899" y="2030"/>
                    </a:lnTo>
                    <a:cubicBezTo>
                      <a:pt x="5798" y="2131"/>
                      <a:pt x="5710" y="2218"/>
                      <a:pt x="5623" y="2319"/>
                    </a:cubicBezTo>
                    <a:cubicBezTo>
                      <a:pt x="3228" y="1116"/>
                      <a:pt x="1395" y="394"/>
                      <a:pt x="627" y="394"/>
                    </a:cubicBezTo>
                    <a:cubicBezTo>
                      <a:pt x="441" y="394"/>
                      <a:pt x="318" y="436"/>
                      <a:pt x="264" y="524"/>
                    </a:cubicBezTo>
                    <a:cubicBezTo>
                      <a:pt x="1" y="964"/>
                      <a:pt x="1620" y="2495"/>
                      <a:pt x="4318" y="4465"/>
                    </a:cubicBezTo>
                    <a:cubicBezTo>
                      <a:pt x="4318" y="4458"/>
                      <a:pt x="4321" y="4452"/>
                      <a:pt x="4324" y="4446"/>
                    </a:cubicBezTo>
                    <a:lnTo>
                      <a:pt x="4324" y="4446"/>
                    </a:lnTo>
                    <a:lnTo>
                      <a:pt x="4318" y="4465"/>
                    </a:lnTo>
                    <a:lnTo>
                      <a:pt x="4280" y="4565"/>
                    </a:lnTo>
                    <a:cubicBezTo>
                      <a:pt x="4255" y="4640"/>
                      <a:pt x="4230" y="4716"/>
                      <a:pt x="4205" y="4791"/>
                    </a:cubicBezTo>
                    <a:lnTo>
                      <a:pt x="4167" y="4891"/>
                    </a:lnTo>
                    <a:cubicBezTo>
                      <a:pt x="4142" y="4967"/>
                      <a:pt x="4117" y="5042"/>
                      <a:pt x="4104" y="5130"/>
                    </a:cubicBezTo>
                    <a:cubicBezTo>
                      <a:pt x="4092" y="5155"/>
                      <a:pt x="4079" y="5180"/>
                      <a:pt x="4079" y="5205"/>
                    </a:cubicBezTo>
                    <a:cubicBezTo>
                      <a:pt x="4054" y="5318"/>
                      <a:pt x="4029" y="5418"/>
                      <a:pt x="4004" y="5531"/>
                    </a:cubicBezTo>
                    <a:cubicBezTo>
                      <a:pt x="4004" y="5544"/>
                      <a:pt x="4004" y="5556"/>
                      <a:pt x="4004" y="5556"/>
                    </a:cubicBezTo>
                    <a:cubicBezTo>
                      <a:pt x="3979" y="5657"/>
                      <a:pt x="3966" y="5757"/>
                      <a:pt x="3941" y="5858"/>
                    </a:cubicBezTo>
                    <a:cubicBezTo>
                      <a:pt x="3941" y="5895"/>
                      <a:pt x="3941" y="5933"/>
                      <a:pt x="3929" y="5971"/>
                    </a:cubicBezTo>
                    <a:cubicBezTo>
                      <a:pt x="3916" y="6046"/>
                      <a:pt x="3916" y="6121"/>
                      <a:pt x="3903" y="6196"/>
                    </a:cubicBezTo>
                    <a:cubicBezTo>
                      <a:pt x="3903" y="6234"/>
                      <a:pt x="3891" y="6272"/>
                      <a:pt x="3891" y="6309"/>
                    </a:cubicBezTo>
                    <a:cubicBezTo>
                      <a:pt x="3891" y="6385"/>
                      <a:pt x="3878" y="6460"/>
                      <a:pt x="3878" y="6535"/>
                    </a:cubicBezTo>
                    <a:lnTo>
                      <a:pt x="3878" y="6661"/>
                    </a:lnTo>
                    <a:lnTo>
                      <a:pt x="3878" y="6887"/>
                    </a:lnTo>
                    <a:lnTo>
                      <a:pt x="3878" y="7000"/>
                    </a:lnTo>
                    <a:cubicBezTo>
                      <a:pt x="3878" y="7112"/>
                      <a:pt x="3878" y="7225"/>
                      <a:pt x="3891" y="7338"/>
                    </a:cubicBezTo>
                    <a:cubicBezTo>
                      <a:pt x="3891" y="7451"/>
                      <a:pt x="3903" y="7527"/>
                      <a:pt x="3903" y="7627"/>
                    </a:cubicBezTo>
                    <a:cubicBezTo>
                      <a:pt x="3941" y="7953"/>
                      <a:pt x="3991" y="8267"/>
                      <a:pt x="4067" y="8581"/>
                    </a:cubicBezTo>
                    <a:cubicBezTo>
                      <a:pt x="4117" y="8807"/>
                      <a:pt x="4180" y="9020"/>
                      <a:pt x="4255" y="9233"/>
                    </a:cubicBezTo>
                    <a:cubicBezTo>
                      <a:pt x="4318" y="9409"/>
                      <a:pt x="4393" y="9597"/>
                      <a:pt x="4468" y="9773"/>
                    </a:cubicBezTo>
                    <a:cubicBezTo>
                      <a:pt x="5183" y="11367"/>
                      <a:pt x="6463" y="12634"/>
                      <a:pt x="8070" y="13324"/>
                    </a:cubicBezTo>
                    <a:lnTo>
                      <a:pt x="8095" y="13337"/>
                    </a:lnTo>
                    <a:cubicBezTo>
                      <a:pt x="8195" y="13374"/>
                      <a:pt x="8283" y="13412"/>
                      <a:pt x="8371" y="13450"/>
                    </a:cubicBezTo>
                    <a:lnTo>
                      <a:pt x="8421" y="13462"/>
                    </a:lnTo>
                    <a:cubicBezTo>
                      <a:pt x="8509" y="13500"/>
                      <a:pt x="8609" y="13537"/>
                      <a:pt x="8710" y="13563"/>
                    </a:cubicBezTo>
                    <a:lnTo>
                      <a:pt x="8735" y="13563"/>
                    </a:lnTo>
                    <a:cubicBezTo>
                      <a:pt x="9287" y="13738"/>
                      <a:pt x="9852" y="13839"/>
                      <a:pt x="10429" y="13876"/>
                    </a:cubicBezTo>
                    <a:cubicBezTo>
                      <a:pt x="10549" y="13886"/>
                      <a:pt x="10668" y="13890"/>
                      <a:pt x="10788" y="13890"/>
                    </a:cubicBezTo>
                    <a:cubicBezTo>
                      <a:pt x="10982" y="13890"/>
                      <a:pt x="11176" y="13879"/>
                      <a:pt x="11370" y="13864"/>
                    </a:cubicBezTo>
                    <a:lnTo>
                      <a:pt x="11445" y="13864"/>
                    </a:lnTo>
                    <a:lnTo>
                      <a:pt x="11608" y="13851"/>
                    </a:lnTo>
                    <a:lnTo>
                      <a:pt x="11734" y="13839"/>
                    </a:lnTo>
                    <a:lnTo>
                      <a:pt x="11872" y="13801"/>
                    </a:lnTo>
                    <a:lnTo>
                      <a:pt x="12035" y="13776"/>
                    </a:lnTo>
                    <a:lnTo>
                      <a:pt x="12148" y="13751"/>
                    </a:lnTo>
                    <a:cubicBezTo>
                      <a:pt x="12236" y="13738"/>
                      <a:pt x="12336" y="13713"/>
                      <a:pt x="12424" y="13688"/>
                    </a:cubicBezTo>
                    <a:cubicBezTo>
                      <a:pt x="12524" y="13663"/>
                      <a:pt x="12612" y="13650"/>
                      <a:pt x="12700" y="13625"/>
                    </a:cubicBezTo>
                    <a:lnTo>
                      <a:pt x="12826" y="13588"/>
                    </a:lnTo>
                    <a:lnTo>
                      <a:pt x="12926" y="13550"/>
                    </a:lnTo>
                    <a:lnTo>
                      <a:pt x="12964" y="13537"/>
                    </a:lnTo>
                    <a:cubicBezTo>
                      <a:pt x="13064" y="13500"/>
                      <a:pt x="13152" y="13475"/>
                      <a:pt x="13252" y="13437"/>
                    </a:cubicBezTo>
                    <a:lnTo>
                      <a:pt x="13315" y="13412"/>
                    </a:lnTo>
                    <a:cubicBezTo>
                      <a:pt x="13428" y="13374"/>
                      <a:pt x="13553" y="13312"/>
                      <a:pt x="13679" y="13261"/>
                    </a:cubicBezTo>
                    <a:lnTo>
                      <a:pt x="13767" y="13211"/>
                    </a:lnTo>
                    <a:cubicBezTo>
                      <a:pt x="13855" y="13174"/>
                      <a:pt x="13955" y="13123"/>
                      <a:pt x="14055" y="13073"/>
                    </a:cubicBezTo>
                    <a:lnTo>
                      <a:pt x="14131" y="13036"/>
                    </a:lnTo>
                    <a:cubicBezTo>
                      <a:pt x="14244" y="12973"/>
                      <a:pt x="14357" y="12910"/>
                      <a:pt x="14457" y="12835"/>
                    </a:cubicBezTo>
                    <a:lnTo>
                      <a:pt x="14520" y="12797"/>
                    </a:lnTo>
                    <a:lnTo>
                      <a:pt x="14608" y="12747"/>
                    </a:lnTo>
                    <a:cubicBezTo>
                      <a:pt x="14670" y="12697"/>
                      <a:pt x="14733" y="12659"/>
                      <a:pt x="14796" y="12609"/>
                    </a:cubicBezTo>
                    <a:cubicBezTo>
                      <a:pt x="14821" y="12596"/>
                      <a:pt x="14846" y="12584"/>
                      <a:pt x="14871" y="12559"/>
                    </a:cubicBezTo>
                    <a:lnTo>
                      <a:pt x="14997" y="12471"/>
                    </a:lnTo>
                    <a:cubicBezTo>
                      <a:pt x="15059" y="12421"/>
                      <a:pt x="15110" y="12383"/>
                      <a:pt x="15172" y="12333"/>
                    </a:cubicBezTo>
                    <a:lnTo>
                      <a:pt x="15197" y="12308"/>
                    </a:lnTo>
                    <a:cubicBezTo>
                      <a:pt x="15298" y="12232"/>
                      <a:pt x="15386" y="12145"/>
                      <a:pt x="15473" y="12069"/>
                    </a:cubicBezTo>
                    <a:lnTo>
                      <a:pt x="15536" y="12019"/>
                    </a:lnTo>
                    <a:cubicBezTo>
                      <a:pt x="15586" y="11969"/>
                      <a:pt x="15637" y="11919"/>
                      <a:pt x="15674" y="11868"/>
                    </a:cubicBezTo>
                    <a:lnTo>
                      <a:pt x="15724" y="11831"/>
                    </a:lnTo>
                    <a:cubicBezTo>
                      <a:pt x="15812" y="11743"/>
                      <a:pt x="15888" y="11655"/>
                      <a:pt x="15975" y="11567"/>
                    </a:cubicBezTo>
                    <a:cubicBezTo>
                      <a:pt x="18370" y="12770"/>
                      <a:pt x="20203" y="13492"/>
                      <a:pt x="20964" y="13492"/>
                    </a:cubicBezTo>
                    <a:cubicBezTo>
                      <a:pt x="21149" y="13492"/>
                      <a:pt x="21270" y="13450"/>
                      <a:pt x="21321" y="13362"/>
                    </a:cubicBezTo>
                    <a:cubicBezTo>
                      <a:pt x="21597" y="12923"/>
                      <a:pt x="19979" y="11392"/>
                      <a:pt x="17281" y="9434"/>
                    </a:cubicBezTo>
                    <a:cubicBezTo>
                      <a:pt x="17306" y="9359"/>
                      <a:pt x="17343" y="9283"/>
                      <a:pt x="17368" y="9208"/>
                    </a:cubicBezTo>
                    <a:cubicBezTo>
                      <a:pt x="17657" y="8355"/>
                      <a:pt x="17782" y="7464"/>
                      <a:pt x="17732" y="6560"/>
                    </a:cubicBezTo>
                    <a:cubicBezTo>
                      <a:pt x="17720" y="6372"/>
                      <a:pt x="17707" y="6171"/>
                      <a:pt x="17682" y="5983"/>
                    </a:cubicBezTo>
                    <a:cubicBezTo>
                      <a:pt x="17644" y="5757"/>
                      <a:pt x="17607" y="5544"/>
                      <a:pt x="17557" y="5318"/>
                    </a:cubicBezTo>
                    <a:cubicBezTo>
                      <a:pt x="17469" y="5004"/>
                      <a:pt x="17381" y="4691"/>
                      <a:pt x="17255" y="4402"/>
                    </a:cubicBezTo>
                    <a:cubicBezTo>
                      <a:pt x="17255" y="4389"/>
                      <a:pt x="17243" y="4377"/>
                      <a:pt x="17243" y="4364"/>
                    </a:cubicBezTo>
                    <a:cubicBezTo>
                      <a:pt x="17230" y="4327"/>
                      <a:pt x="17205" y="4276"/>
                      <a:pt x="17193" y="4239"/>
                    </a:cubicBezTo>
                    <a:cubicBezTo>
                      <a:pt x="17180" y="4201"/>
                      <a:pt x="17168" y="4164"/>
                      <a:pt x="17142" y="4126"/>
                    </a:cubicBezTo>
                    <a:cubicBezTo>
                      <a:pt x="16753" y="3247"/>
                      <a:pt x="16176" y="2457"/>
                      <a:pt x="15461" y="1804"/>
                    </a:cubicBezTo>
                    <a:lnTo>
                      <a:pt x="15448" y="1792"/>
                    </a:lnTo>
                    <a:cubicBezTo>
                      <a:pt x="15323" y="1679"/>
                      <a:pt x="15197" y="1566"/>
                      <a:pt x="15059" y="1466"/>
                    </a:cubicBezTo>
                    <a:cubicBezTo>
                      <a:pt x="13831" y="505"/>
                      <a:pt x="12332" y="0"/>
                      <a:pt x="108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1143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25"/>
              <p:cNvSpPr/>
              <p:nvPr/>
            </p:nvSpPr>
            <p:spPr>
              <a:xfrm>
                <a:off x="2624072" y="2445506"/>
                <a:ext cx="655544" cy="639634"/>
              </a:xfrm>
              <a:custGeom>
                <a:rect b="b" l="l" r="r" t="t"/>
                <a:pathLst>
                  <a:path extrusionOk="0" h="13893" w="14244">
                    <a:moveTo>
                      <a:pt x="7110" y="1"/>
                    </a:moveTo>
                    <a:cubicBezTo>
                      <a:pt x="6572" y="1"/>
                      <a:pt x="6027" y="63"/>
                      <a:pt x="5484" y="193"/>
                    </a:cubicBezTo>
                    <a:cubicBezTo>
                      <a:pt x="2221" y="983"/>
                      <a:pt x="0" y="3995"/>
                      <a:pt x="188" y="7333"/>
                    </a:cubicBezTo>
                    <a:cubicBezTo>
                      <a:pt x="188" y="7433"/>
                      <a:pt x="201" y="7534"/>
                      <a:pt x="213" y="7634"/>
                    </a:cubicBezTo>
                    <a:cubicBezTo>
                      <a:pt x="239" y="7948"/>
                      <a:pt x="289" y="8274"/>
                      <a:pt x="364" y="8588"/>
                    </a:cubicBezTo>
                    <a:cubicBezTo>
                      <a:pt x="414" y="8801"/>
                      <a:pt x="477" y="9014"/>
                      <a:pt x="552" y="9228"/>
                    </a:cubicBezTo>
                    <a:cubicBezTo>
                      <a:pt x="615" y="9416"/>
                      <a:pt x="690" y="9592"/>
                      <a:pt x="766" y="9767"/>
                    </a:cubicBezTo>
                    <a:cubicBezTo>
                      <a:pt x="1903" y="12325"/>
                      <a:pt x="4413" y="13892"/>
                      <a:pt x="7103" y="13892"/>
                    </a:cubicBezTo>
                    <a:cubicBezTo>
                      <a:pt x="7647" y="13892"/>
                      <a:pt x="8198" y="13828"/>
                      <a:pt x="8747" y="13695"/>
                    </a:cubicBezTo>
                    <a:cubicBezTo>
                      <a:pt x="12009" y="12917"/>
                      <a:pt x="14243" y="9905"/>
                      <a:pt x="14055" y="6555"/>
                    </a:cubicBezTo>
                    <a:cubicBezTo>
                      <a:pt x="14042" y="6367"/>
                      <a:pt x="14017" y="6178"/>
                      <a:pt x="13992" y="5978"/>
                    </a:cubicBezTo>
                    <a:cubicBezTo>
                      <a:pt x="13967" y="5764"/>
                      <a:pt x="13917" y="5538"/>
                      <a:pt x="13867" y="5312"/>
                    </a:cubicBezTo>
                    <a:cubicBezTo>
                      <a:pt x="13791" y="4999"/>
                      <a:pt x="13691" y="4698"/>
                      <a:pt x="13578" y="4396"/>
                    </a:cubicBezTo>
                    <a:cubicBezTo>
                      <a:pt x="13540" y="4309"/>
                      <a:pt x="13503" y="4221"/>
                      <a:pt x="13465" y="4120"/>
                    </a:cubicBezTo>
                    <a:cubicBezTo>
                      <a:pt x="12325" y="1568"/>
                      <a:pt x="9807" y="1"/>
                      <a:pt x="711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25"/>
              <p:cNvSpPr/>
              <p:nvPr/>
            </p:nvSpPr>
            <p:spPr>
              <a:xfrm>
                <a:off x="2765546" y="2489613"/>
                <a:ext cx="382355" cy="595113"/>
              </a:xfrm>
              <a:custGeom>
                <a:rect b="b" l="l" r="r" t="t"/>
                <a:pathLst>
                  <a:path extrusionOk="0" h="12926" w="8308">
                    <a:moveTo>
                      <a:pt x="7542" y="0"/>
                    </a:moveTo>
                    <a:cubicBezTo>
                      <a:pt x="6087" y="25"/>
                      <a:pt x="4681" y="477"/>
                      <a:pt x="3502" y="1318"/>
                    </a:cubicBezTo>
                    <a:cubicBezTo>
                      <a:pt x="1707" y="2598"/>
                      <a:pt x="553" y="4693"/>
                      <a:pt x="239" y="6889"/>
                    </a:cubicBezTo>
                    <a:cubicBezTo>
                      <a:pt x="1" y="8709"/>
                      <a:pt x="264" y="10554"/>
                      <a:pt x="992" y="12235"/>
                    </a:cubicBezTo>
                    <a:cubicBezTo>
                      <a:pt x="1820" y="12637"/>
                      <a:pt x="2724" y="12875"/>
                      <a:pt x="3652" y="12925"/>
                    </a:cubicBezTo>
                    <a:cubicBezTo>
                      <a:pt x="2523" y="11520"/>
                      <a:pt x="1544" y="9951"/>
                      <a:pt x="1268" y="8169"/>
                    </a:cubicBezTo>
                    <a:cubicBezTo>
                      <a:pt x="967" y="6011"/>
                      <a:pt x="1707" y="3852"/>
                      <a:pt x="3263" y="2347"/>
                    </a:cubicBezTo>
                    <a:cubicBezTo>
                      <a:pt x="4518" y="1162"/>
                      <a:pt x="6170" y="514"/>
                      <a:pt x="7892" y="514"/>
                    </a:cubicBezTo>
                    <a:cubicBezTo>
                      <a:pt x="8030" y="514"/>
                      <a:pt x="8169" y="519"/>
                      <a:pt x="8308" y="527"/>
                    </a:cubicBezTo>
                    <a:cubicBezTo>
                      <a:pt x="8057" y="326"/>
                      <a:pt x="7806" y="163"/>
                      <a:pt x="7542" y="0"/>
                    </a:cubicBezTo>
                    <a:close/>
                  </a:path>
                </a:pathLst>
              </a:custGeom>
              <a:solidFill>
                <a:srgbClr val="2A4D7C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25"/>
              <p:cNvSpPr/>
              <p:nvPr/>
            </p:nvSpPr>
            <p:spPr>
              <a:xfrm>
                <a:off x="2795506" y="2512541"/>
                <a:ext cx="387648" cy="572738"/>
              </a:xfrm>
              <a:custGeom>
                <a:rect b="b" l="l" r="r" t="t"/>
                <a:pathLst>
                  <a:path extrusionOk="0" h="12440" w="8423">
                    <a:moveTo>
                      <a:pt x="7194" y="1"/>
                    </a:moveTo>
                    <a:cubicBezTo>
                      <a:pt x="3158" y="1"/>
                      <a:pt x="0" y="3609"/>
                      <a:pt x="617" y="7671"/>
                    </a:cubicBezTo>
                    <a:cubicBezTo>
                      <a:pt x="893" y="9441"/>
                      <a:pt x="1859" y="11022"/>
                      <a:pt x="3001" y="12427"/>
                    </a:cubicBezTo>
                    <a:cubicBezTo>
                      <a:pt x="3142" y="12435"/>
                      <a:pt x="3284" y="12439"/>
                      <a:pt x="3426" y="12439"/>
                    </a:cubicBezTo>
                    <a:cubicBezTo>
                      <a:pt x="3965" y="12439"/>
                      <a:pt x="4505" y="12381"/>
                      <a:pt x="5022" y="12252"/>
                    </a:cubicBezTo>
                    <a:cubicBezTo>
                      <a:pt x="5210" y="12201"/>
                      <a:pt x="5386" y="12151"/>
                      <a:pt x="5561" y="12088"/>
                    </a:cubicBezTo>
                    <a:cubicBezTo>
                      <a:pt x="4620" y="11386"/>
                      <a:pt x="3779" y="10558"/>
                      <a:pt x="3077" y="9616"/>
                    </a:cubicBezTo>
                    <a:cubicBezTo>
                      <a:pt x="1947" y="8048"/>
                      <a:pt x="1382" y="5940"/>
                      <a:pt x="2123" y="4158"/>
                    </a:cubicBezTo>
                    <a:cubicBezTo>
                      <a:pt x="2625" y="2928"/>
                      <a:pt x="3704" y="1987"/>
                      <a:pt x="4921" y="1435"/>
                    </a:cubicBezTo>
                    <a:cubicBezTo>
                      <a:pt x="6013" y="945"/>
                      <a:pt x="7218" y="757"/>
                      <a:pt x="8422" y="707"/>
                    </a:cubicBezTo>
                    <a:cubicBezTo>
                      <a:pt x="8184" y="456"/>
                      <a:pt x="7920" y="230"/>
                      <a:pt x="7657" y="17"/>
                    </a:cubicBezTo>
                    <a:cubicBezTo>
                      <a:pt x="7502" y="6"/>
                      <a:pt x="7347" y="1"/>
                      <a:pt x="71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25"/>
              <p:cNvSpPr/>
              <p:nvPr/>
            </p:nvSpPr>
            <p:spPr>
              <a:xfrm>
                <a:off x="3011582" y="2620735"/>
                <a:ext cx="236832" cy="412564"/>
              </a:xfrm>
              <a:custGeom>
                <a:rect b="b" l="l" r="r" t="t"/>
                <a:pathLst>
                  <a:path extrusionOk="0" h="8961" w="5146">
                    <a:moveTo>
                      <a:pt x="4882" y="1"/>
                    </a:moveTo>
                    <a:cubicBezTo>
                      <a:pt x="4229" y="176"/>
                      <a:pt x="3577" y="427"/>
                      <a:pt x="2962" y="728"/>
                    </a:cubicBezTo>
                    <a:cubicBezTo>
                      <a:pt x="1883" y="1268"/>
                      <a:pt x="904" y="2121"/>
                      <a:pt x="440" y="3251"/>
                    </a:cubicBezTo>
                    <a:cubicBezTo>
                      <a:pt x="0" y="4380"/>
                      <a:pt x="51" y="5635"/>
                      <a:pt x="578" y="6739"/>
                    </a:cubicBezTo>
                    <a:cubicBezTo>
                      <a:pt x="1017" y="7630"/>
                      <a:pt x="1682" y="8396"/>
                      <a:pt x="2510" y="8960"/>
                    </a:cubicBezTo>
                    <a:cubicBezTo>
                      <a:pt x="3037" y="8609"/>
                      <a:pt x="3514" y="8182"/>
                      <a:pt x="3928" y="7718"/>
                    </a:cubicBezTo>
                    <a:cubicBezTo>
                      <a:pt x="3062" y="7254"/>
                      <a:pt x="2222" y="6739"/>
                      <a:pt x="1607" y="5986"/>
                    </a:cubicBezTo>
                    <a:cubicBezTo>
                      <a:pt x="916" y="5133"/>
                      <a:pt x="603" y="3903"/>
                      <a:pt x="1092" y="2924"/>
                    </a:cubicBezTo>
                    <a:cubicBezTo>
                      <a:pt x="1418" y="2272"/>
                      <a:pt x="2046" y="1820"/>
                      <a:pt x="2686" y="1481"/>
                    </a:cubicBezTo>
                    <a:cubicBezTo>
                      <a:pt x="3451" y="1067"/>
                      <a:pt x="4280" y="754"/>
                      <a:pt x="5145" y="565"/>
                    </a:cubicBezTo>
                    <a:cubicBezTo>
                      <a:pt x="5108" y="477"/>
                      <a:pt x="5083" y="402"/>
                      <a:pt x="5045" y="327"/>
                    </a:cubicBezTo>
                    <a:cubicBezTo>
                      <a:pt x="4995" y="214"/>
                      <a:pt x="4945" y="101"/>
                      <a:pt x="4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25"/>
              <p:cNvSpPr/>
              <p:nvPr/>
            </p:nvSpPr>
            <p:spPr>
              <a:xfrm>
                <a:off x="2627524" y="2544492"/>
                <a:ext cx="626642" cy="541108"/>
              </a:xfrm>
              <a:custGeom>
                <a:rect b="b" l="l" r="r" t="t"/>
                <a:pathLst>
                  <a:path extrusionOk="0" h="11753" w="13616">
                    <a:moveTo>
                      <a:pt x="2033" y="0"/>
                    </a:moveTo>
                    <a:lnTo>
                      <a:pt x="2033" y="0"/>
                    </a:lnTo>
                    <a:cubicBezTo>
                      <a:pt x="703" y="1393"/>
                      <a:pt x="0" y="3275"/>
                      <a:pt x="113" y="5195"/>
                    </a:cubicBezTo>
                    <a:cubicBezTo>
                      <a:pt x="113" y="5296"/>
                      <a:pt x="126" y="5396"/>
                      <a:pt x="138" y="5497"/>
                    </a:cubicBezTo>
                    <a:cubicBezTo>
                      <a:pt x="164" y="5810"/>
                      <a:pt x="214" y="6124"/>
                      <a:pt x="289" y="6438"/>
                    </a:cubicBezTo>
                    <a:cubicBezTo>
                      <a:pt x="339" y="6664"/>
                      <a:pt x="415" y="6877"/>
                      <a:pt x="490" y="7090"/>
                    </a:cubicBezTo>
                    <a:cubicBezTo>
                      <a:pt x="553" y="7278"/>
                      <a:pt x="615" y="7454"/>
                      <a:pt x="703" y="7630"/>
                    </a:cubicBezTo>
                    <a:cubicBezTo>
                      <a:pt x="1816" y="10146"/>
                      <a:pt x="4305" y="11753"/>
                      <a:pt x="7035" y="11753"/>
                    </a:cubicBezTo>
                    <a:cubicBezTo>
                      <a:pt x="7137" y="11753"/>
                      <a:pt x="7239" y="11750"/>
                      <a:pt x="7341" y="11746"/>
                    </a:cubicBezTo>
                    <a:cubicBezTo>
                      <a:pt x="10203" y="11620"/>
                      <a:pt x="12687" y="9763"/>
                      <a:pt x="13616" y="7065"/>
                    </a:cubicBezTo>
                    <a:lnTo>
                      <a:pt x="13616" y="7065"/>
                    </a:lnTo>
                    <a:cubicBezTo>
                      <a:pt x="12222" y="8515"/>
                      <a:pt x="10414" y="9200"/>
                      <a:pt x="8624" y="9200"/>
                    </a:cubicBezTo>
                    <a:cubicBezTo>
                      <a:pt x="6013" y="9200"/>
                      <a:pt x="3443" y="7742"/>
                      <a:pt x="2259" y="5070"/>
                    </a:cubicBezTo>
                    <a:cubicBezTo>
                      <a:pt x="2184" y="4894"/>
                      <a:pt x="2096" y="4719"/>
                      <a:pt x="2046" y="4530"/>
                    </a:cubicBezTo>
                    <a:cubicBezTo>
                      <a:pt x="1983" y="4342"/>
                      <a:pt x="1908" y="4104"/>
                      <a:pt x="1845" y="3878"/>
                    </a:cubicBezTo>
                    <a:cubicBezTo>
                      <a:pt x="1782" y="3577"/>
                      <a:pt x="1720" y="3263"/>
                      <a:pt x="1694" y="2937"/>
                    </a:cubicBezTo>
                    <a:cubicBezTo>
                      <a:pt x="1682" y="2836"/>
                      <a:pt x="1682" y="2748"/>
                      <a:pt x="1669" y="2648"/>
                    </a:cubicBezTo>
                    <a:cubicBezTo>
                      <a:pt x="1619" y="1744"/>
                      <a:pt x="1745" y="853"/>
                      <a:pt x="2033" y="0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25"/>
              <p:cNvSpPr/>
              <p:nvPr/>
            </p:nvSpPr>
            <p:spPr>
              <a:xfrm>
                <a:off x="2454249" y="2463968"/>
                <a:ext cx="994546" cy="603400"/>
              </a:xfrm>
              <a:custGeom>
                <a:rect b="b" l="l" r="r" t="t"/>
                <a:pathLst>
                  <a:path extrusionOk="0" h="13106" w="21610">
                    <a:moveTo>
                      <a:pt x="638" y="0"/>
                    </a:moveTo>
                    <a:cubicBezTo>
                      <a:pt x="453" y="0"/>
                      <a:pt x="331" y="42"/>
                      <a:pt x="277" y="130"/>
                    </a:cubicBezTo>
                    <a:cubicBezTo>
                      <a:pt x="1" y="570"/>
                      <a:pt x="1632" y="2101"/>
                      <a:pt x="4330" y="4058"/>
                    </a:cubicBezTo>
                    <a:cubicBezTo>
                      <a:pt x="4368" y="3970"/>
                      <a:pt x="4405" y="3882"/>
                      <a:pt x="4443" y="3795"/>
                    </a:cubicBezTo>
                    <a:cubicBezTo>
                      <a:pt x="3100" y="2728"/>
                      <a:pt x="2360" y="1937"/>
                      <a:pt x="2536" y="1661"/>
                    </a:cubicBezTo>
                    <a:cubicBezTo>
                      <a:pt x="2576" y="1592"/>
                      <a:pt x="2671" y="1560"/>
                      <a:pt x="2814" y="1560"/>
                    </a:cubicBezTo>
                    <a:cubicBezTo>
                      <a:pt x="3244" y="1560"/>
                      <a:pt x="4112" y="1858"/>
                      <a:pt x="5271" y="2377"/>
                    </a:cubicBezTo>
                    <a:cubicBezTo>
                      <a:pt x="7354" y="3355"/>
                      <a:pt x="9387" y="4447"/>
                      <a:pt x="11345" y="5664"/>
                    </a:cubicBezTo>
                    <a:cubicBezTo>
                      <a:pt x="13328" y="6857"/>
                      <a:pt x="15235" y="8162"/>
                      <a:pt x="17067" y="9580"/>
                    </a:cubicBezTo>
                    <a:cubicBezTo>
                      <a:pt x="18385" y="10634"/>
                      <a:pt x="19113" y="11412"/>
                      <a:pt x="18950" y="11675"/>
                    </a:cubicBezTo>
                    <a:cubicBezTo>
                      <a:pt x="18906" y="11744"/>
                      <a:pt x="18809" y="11777"/>
                      <a:pt x="18663" y="11777"/>
                    </a:cubicBezTo>
                    <a:cubicBezTo>
                      <a:pt x="18224" y="11777"/>
                      <a:pt x="17346" y="11476"/>
                      <a:pt x="16176" y="10947"/>
                    </a:cubicBezTo>
                    <a:cubicBezTo>
                      <a:pt x="16113" y="11035"/>
                      <a:pt x="16051" y="11111"/>
                      <a:pt x="15988" y="11173"/>
                    </a:cubicBezTo>
                    <a:cubicBezTo>
                      <a:pt x="18389" y="12389"/>
                      <a:pt x="20226" y="13106"/>
                      <a:pt x="20983" y="13106"/>
                    </a:cubicBezTo>
                    <a:cubicBezTo>
                      <a:pt x="21164" y="13106"/>
                      <a:pt x="21283" y="13065"/>
                      <a:pt x="21334" y="12980"/>
                    </a:cubicBezTo>
                    <a:cubicBezTo>
                      <a:pt x="21610" y="12529"/>
                      <a:pt x="19979" y="10998"/>
                      <a:pt x="17293" y="9040"/>
                    </a:cubicBezTo>
                    <a:cubicBezTo>
                      <a:pt x="15712" y="7886"/>
                      <a:pt x="13754" y="6580"/>
                      <a:pt x="11596" y="5275"/>
                    </a:cubicBezTo>
                    <a:cubicBezTo>
                      <a:pt x="9437" y="3970"/>
                      <a:pt x="7379" y="2816"/>
                      <a:pt x="5635" y="1925"/>
                    </a:cubicBezTo>
                    <a:cubicBezTo>
                      <a:pt x="3230" y="722"/>
                      <a:pt x="1403" y="0"/>
                      <a:pt x="6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16" name="Google Shape;316;p25"/>
          <p:cNvGrpSpPr/>
          <p:nvPr/>
        </p:nvGrpSpPr>
        <p:grpSpPr>
          <a:xfrm>
            <a:off x="6481847" y="720759"/>
            <a:ext cx="508172" cy="458933"/>
            <a:chOff x="3067172" y="3331984"/>
            <a:chExt cx="508172" cy="458933"/>
          </a:xfrm>
        </p:grpSpPr>
        <p:sp>
          <p:nvSpPr>
            <p:cNvPr id="317" name="Google Shape;317;p25"/>
            <p:cNvSpPr/>
            <p:nvPr/>
          </p:nvSpPr>
          <p:spPr>
            <a:xfrm>
              <a:off x="3097778" y="3331984"/>
              <a:ext cx="468172" cy="457060"/>
            </a:xfrm>
            <a:custGeom>
              <a:rect b="b" l="l" r="r" t="t"/>
              <a:pathLst>
                <a:path extrusionOk="0" h="6447" w="6765">
                  <a:moveTo>
                    <a:pt x="3233" y="0"/>
                  </a:moveTo>
                  <a:cubicBezTo>
                    <a:pt x="2629" y="0"/>
                    <a:pt x="2020" y="168"/>
                    <a:pt x="1482" y="511"/>
                  </a:cubicBezTo>
                  <a:cubicBezTo>
                    <a:pt x="1482" y="523"/>
                    <a:pt x="1469" y="523"/>
                    <a:pt x="1469" y="536"/>
                  </a:cubicBezTo>
                  <a:lnTo>
                    <a:pt x="1381" y="586"/>
                  </a:lnTo>
                  <a:cubicBezTo>
                    <a:pt x="1331" y="624"/>
                    <a:pt x="1281" y="661"/>
                    <a:pt x="1231" y="699"/>
                  </a:cubicBezTo>
                  <a:lnTo>
                    <a:pt x="1168" y="749"/>
                  </a:lnTo>
                  <a:cubicBezTo>
                    <a:pt x="1105" y="799"/>
                    <a:pt x="1042" y="862"/>
                    <a:pt x="980" y="912"/>
                  </a:cubicBezTo>
                  <a:lnTo>
                    <a:pt x="917" y="975"/>
                  </a:lnTo>
                  <a:cubicBezTo>
                    <a:pt x="867" y="1025"/>
                    <a:pt x="804" y="1075"/>
                    <a:pt x="754" y="1138"/>
                  </a:cubicBezTo>
                  <a:cubicBezTo>
                    <a:pt x="741" y="1163"/>
                    <a:pt x="729" y="1176"/>
                    <a:pt x="716" y="1201"/>
                  </a:cubicBezTo>
                  <a:cubicBezTo>
                    <a:pt x="666" y="1251"/>
                    <a:pt x="616" y="1314"/>
                    <a:pt x="578" y="1377"/>
                  </a:cubicBezTo>
                  <a:lnTo>
                    <a:pt x="528" y="1439"/>
                  </a:lnTo>
                  <a:cubicBezTo>
                    <a:pt x="478" y="1515"/>
                    <a:pt x="440" y="1590"/>
                    <a:pt x="402" y="1665"/>
                  </a:cubicBezTo>
                  <a:lnTo>
                    <a:pt x="365" y="1715"/>
                  </a:lnTo>
                  <a:cubicBezTo>
                    <a:pt x="340" y="1791"/>
                    <a:pt x="302" y="1853"/>
                    <a:pt x="277" y="1916"/>
                  </a:cubicBezTo>
                  <a:cubicBezTo>
                    <a:pt x="264" y="1941"/>
                    <a:pt x="252" y="1966"/>
                    <a:pt x="239" y="1979"/>
                  </a:cubicBezTo>
                  <a:cubicBezTo>
                    <a:pt x="214" y="2067"/>
                    <a:pt x="176" y="2155"/>
                    <a:pt x="151" y="2230"/>
                  </a:cubicBezTo>
                  <a:cubicBezTo>
                    <a:pt x="151" y="2255"/>
                    <a:pt x="139" y="2280"/>
                    <a:pt x="139" y="2293"/>
                  </a:cubicBezTo>
                  <a:cubicBezTo>
                    <a:pt x="114" y="2368"/>
                    <a:pt x="89" y="2456"/>
                    <a:pt x="76" y="2531"/>
                  </a:cubicBezTo>
                  <a:cubicBezTo>
                    <a:pt x="76" y="2544"/>
                    <a:pt x="64" y="2556"/>
                    <a:pt x="64" y="2581"/>
                  </a:cubicBezTo>
                  <a:cubicBezTo>
                    <a:pt x="51" y="2669"/>
                    <a:pt x="26" y="2757"/>
                    <a:pt x="26" y="2857"/>
                  </a:cubicBezTo>
                  <a:lnTo>
                    <a:pt x="26" y="2920"/>
                  </a:lnTo>
                  <a:cubicBezTo>
                    <a:pt x="26" y="3020"/>
                    <a:pt x="1" y="3121"/>
                    <a:pt x="1" y="3209"/>
                  </a:cubicBezTo>
                  <a:cubicBezTo>
                    <a:pt x="1" y="4991"/>
                    <a:pt x="1444" y="6446"/>
                    <a:pt x="3238" y="6446"/>
                  </a:cubicBezTo>
                  <a:cubicBezTo>
                    <a:pt x="3326" y="6446"/>
                    <a:pt x="3427" y="6446"/>
                    <a:pt x="3527" y="6434"/>
                  </a:cubicBezTo>
                  <a:lnTo>
                    <a:pt x="3590" y="6434"/>
                  </a:lnTo>
                  <a:cubicBezTo>
                    <a:pt x="3690" y="6421"/>
                    <a:pt x="3778" y="6409"/>
                    <a:pt x="3866" y="6383"/>
                  </a:cubicBezTo>
                  <a:lnTo>
                    <a:pt x="3916" y="6371"/>
                  </a:lnTo>
                  <a:cubicBezTo>
                    <a:pt x="3991" y="6358"/>
                    <a:pt x="4079" y="6333"/>
                    <a:pt x="4154" y="6308"/>
                  </a:cubicBezTo>
                  <a:lnTo>
                    <a:pt x="4217" y="6296"/>
                  </a:lnTo>
                  <a:cubicBezTo>
                    <a:pt x="4293" y="6271"/>
                    <a:pt x="4380" y="6233"/>
                    <a:pt x="4468" y="6208"/>
                  </a:cubicBezTo>
                  <a:lnTo>
                    <a:pt x="4531" y="6183"/>
                  </a:lnTo>
                  <a:cubicBezTo>
                    <a:pt x="4594" y="6145"/>
                    <a:pt x="4656" y="6120"/>
                    <a:pt x="4732" y="6082"/>
                  </a:cubicBezTo>
                  <a:lnTo>
                    <a:pt x="4782" y="6057"/>
                  </a:lnTo>
                  <a:cubicBezTo>
                    <a:pt x="4857" y="6007"/>
                    <a:pt x="4933" y="5969"/>
                    <a:pt x="5008" y="5919"/>
                  </a:cubicBezTo>
                  <a:lnTo>
                    <a:pt x="5071" y="5869"/>
                  </a:lnTo>
                  <a:cubicBezTo>
                    <a:pt x="5133" y="5831"/>
                    <a:pt x="5196" y="5781"/>
                    <a:pt x="5246" y="5744"/>
                  </a:cubicBezTo>
                  <a:lnTo>
                    <a:pt x="5309" y="5693"/>
                  </a:lnTo>
                  <a:cubicBezTo>
                    <a:pt x="5359" y="5643"/>
                    <a:pt x="5422" y="5593"/>
                    <a:pt x="5460" y="5530"/>
                  </a:cubicBezTo>
                  <a:lnTo>
                    <a:pt x="5535" y="5467"/>
                  </a:lnTo>
                  <a:cubicBezTo>
                    <a:pt x="5585" y="5405"/>
                    <a:pt x="5648" y="5354"/>
                    <a:pt x="5685" y="5292"/>
                  </a:cubicBezTo>
                  <a:cubicBezTo>
                    <a:pt x="5711" y="5267"/>
                    <a:pt x="5723" y="5242"/>
                    <a:pt x="5736" y="5216"/>
                  </a:cubicBezTo>
                  <a:cubicBezTo>
                    <a:pt x="5798" y="5166"/>
                    <a:pt x="5836" y="5116"/>
                    <a:pt x="5861" y="5066"/>
                  </a:cubicBezTo>
                  <a:lnTo>
                    <a:pt x="5924" y="4991"/>
                  </a:lnTo>
                  <a:cubicBezTo>
                    <a:pt x="5924" y="4978"/>
                    <a:pt x="5936" y="4978"/>
                    <a:pt x="5936" y="4965"/>
                  </a:cubicBezTo>
                  <a:cubicBezTo>
                    <a:pt x="6765" y="3698"/>
                    <a:pt x="6589" y="2016"/>
                    <a:pt x="5510" y="937"/>
                  </a:cubicBezTo>
                  <a:cubicBezTo>
                    <a:pt x="4891" y="319"/>
                    <a:pt x="4067" y="0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8" name="Google Shape;318;p25"/>
            <p:cNvGrpSpPr/>
            <p:nvPr/>
          </p:nvGrpSpPr>
          <p:grpSpPr>
            <a:xfrm>
              <a:off x="3067172" y="3334353"/>
              <a:ext cx="508172" cy="456564"/>
              <a:chOff x="4803375" y="3759550"/>
              <a:chExt cx="183575" cy="161000"/>
            </a:xfrm>
          </p:grpSpPr>
          <p:sp>
            <p:nvSpPr>
              <p:cNvPr id="319" name="Google Shape;319;p25"/>
              <p:cNvSpPr/>
              <p:nvPr/>
            </p:nvSpPr>
            <p:spPr>
              <a:xfrm>
                <a:off x="4806200" y="3759550"/>
                <a:ext cx="180750" cy="161000"/>
              </a:xfrm>
              <a:custGeom>
                <a:rect b="b" l="l" r="r" t="t"/>
                <a:pathLst>
                  <a:path extrusionOk="0" h="6440" w="7230">
                    <a:moveTo>
                      <a:pt x="3612" y="1"/>
                    </a:moveTo>
                    <a:cubicBezTo>
                      <a:pt x="2695" y="1"/>
                      <a:pt x="1785" y="390"/>
                      <a:pt x="1143" y="1144"/>
                    </a:cubicBezTo>
                    <a:cubicBezTo>
                      <a:pt x="1" y="2511"/>
                      <a:pt x="189" y="4544"/>
                      <a:pt x="1544" y="5686"/>
                    </a:cubicBezTo>
                    <a:cubicBezTo>
                      <a:pt x="2150" y="6192"/>
                      <a:pt x="2886" y="6439"/>
                      <a:pt x="3617" y="6439"/>
                    </a:cubicBezTo>
                    <a:cubicBezTo>
                      <a:pt x="4537" y="6439"/>
                      <a:pt x="5451" y="6047"/>
                      <a:pt x="6087" y="5285"/>
                    </a:cubicBezTo>
                    <a:cubicBezTo>
                      <a:pt x="7229" y="3929"/>
                      <a:pt x="7053" y="1897"/>
                      <a:pt x="5686" y="755"/>
                    </a:cubicBezTo>
                    <a:cubicBezTo>
                      <a:pt x="5079" y="248"/>
                      <a:pt x="4343" y="1"/>
                      <a:pt x="361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25"/>
              <p:cNvSpPr/>
              <p:nvPr/>
            </p:nvSpPr>
            <p:spPr>
              <a:xfrm>
                <a:off x="4803375" y="3772125"/>
                <a:ext cx="160650" cy="148200"/>
              </a:xfrm>
              <a:custGeom>
                <a:rect b="b" l="l" r="r" t="t"/>
                <a:pathLst>
                  <a:path extrusionOk="0" h="5928" w="6426">
                    <a:moveTo>
                      <a:pt x="1984" y="1"/>
                    </a:moveTo>
                    <a:cubicBezTo>
                      <a:pt x="252" y="1117"/>
                      <a:pt x="1" y="3539"/>
                      <a:pt x="1444" y="4983"/>
                    </a:cubicBezTo>
                    <a:cubicBezTo>
                      <a:pt x="2082" y="5620"/>
                      <a:pt x="2905" y="5928"/>
                      <a:pt x="3721" y="5928"/>
                    </a:cubicBezTo>
                    <a:cubicBezTo>
                      <a:pt x="4769" y="5928"/>
                      <a:pt x="5805" y="5422"/>
                      <a:pt x="6426" y="4455"/>
                    </a:cubicBezTo>
                    <a:lnTo>
                      <a:pt x="6426" y="4455"/>
                    </a:lnTo>
                    <a:cubicBezTo>
                      <a:pt x="5873" y="4817"/>
                      <a:pt x="5272" y="4980"/>
                      <a:pt x="4686" y="4980"/>
                    </a:cubicBezTo>
                    <a:cubicBezTo>
                      <a:pt x="3013" y="4980"/>
                      <a:pt x="1457" y="3644"/>
                      <a:pt x="1457" y="1757"/>
                    </a:cubicBezTo>
                    <a:cubicBezTo>
                      <a:pt x="1457" y="1130"/>
                      <a:pt x="1645" y="528"/>
                      <a:pt x="1984" y="1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21" name="Google Shape;321;p25"/>
          <p:cNvGrpSpPr/>
          <p:nvPr/>
        </p:nvGrpSpPr>
        <p:grpSpPr>
          <a:xfrm rot="5400000">
            <a:off x="1896374" y="4152183"/>
            <a:ext cx="517538" cy="456382"/>
            <a:chOff x="2094149" y="2975908"/>
            <a:chExt cx="517538" cy="456382"/>
          </a:xfrm>
        </p:grpSpPr>
        <p:sp>
          <p:nvSpPr>
            <p:cNvPr id="322" name="Google Shape;322;p25"/>
            <p:cNvSpPr/>
            <p:nvPr/>
          </p:nvSpPr>
          <p:spPr>
            <a:xfrm>
              <a:off x="2094149" y="2976032"/>
              <a:ext cx="494112" cy="456134"/>
            </a:xfrm>
            <a:custGeom>
              <a:rect b="b" l="l" r="r" t="t"/>
              <a:pathLst>
                <a:path extrusionOk="0" h="9206" w="9864">
                  <a:moveTo>
                    <a:pt x="5170" y="0"/>
                  </a:moveTo>
                  <a:cubicBezTo>
                    <a:pt x="3994" y="0"/>
                    <a:pt x="2814" y="451"/>
                    <a:pt x="1908" y="1363"/>
                  </a:cubicBezTo>
                  <a:cubicBezTo>
                    <a:pt x="0" y="3270"/>
                    <a:pt x="151" y="6407"/>
                    <a:pt x="2222" y="8139"/>
                  </a:cubicBezTo>
                  <a:lnTo>
                    <a:pt x="2247" y="8164"/>
                  </a:lnTo>
                  <a:cubicBezTo>
                    <a:pt x="2309" y="8214"/>
                    <a:pt x="2372" y="8264"/>
                    <a:pt x="2422" y="8302"/>
                  </a:cubicBezTo>
                  <a:lnTo>
                    <a:pt x="2460" y="8327"/>
                  </a:lnTo>
                  <a:cubicBezTo>
                    <a:pt x="2673" y="8490"/>
                    <a:pt x="2899" y="8616"/>
                    <a:pt x="3138" y="8741"/>
                  </a:cubicBezTo>
                  <a:lnTo>
                    <a:pt x="3175" y="8754"/>
                  </a:lnTo>
                  <a:cubicBezTo>
                    <a:pt x="3238" y="8791"/>
                    <a:pt x="3301" y="8817"/>
                    <a:pt x="3376" y="8842"/>
                  </a:cubicBezTo>
                  <a:lnTo>
                    <a:pt x="3426" y="8867"/>
                  </a:lnTo>
                  <a:cubicBezTo>
                    <a:pt x="3489" y="8892"/>
                    <a:pt x="3564" y="8929"/>
                    <a:pt x="3640" y="8955"/>
                  </a:cubicBezTo>
                  <a:lnTo>
                    <a:pt x="3665" y="8955"/>
                  </a:lnTo>
                  <a:cubicBezTo>
                    <a:pt x="3752" y="8992"/>
                    <a:pt x="3828" y="9017"/>
                    <a:pt x="3916" y="9042"/>
                  </a:cubicBezTo>
                  <a:cubicBezTo>
                    <a:pt x="4003" y="9068"/>
                    <a:pt x="4079" y="9080"/>
                    <a:pt x="4154" y="9105"/>
                  </a:cubicBezTo>
                  <a:lnTo>
                    <a:pt x="4229" y="9118"/>
                  </a:lnTo>
                  <a:lnTo>
                    <a:pt x="4418" y="9143"/>
                  </a:lnTo>
                  <a:lnTo>
                    <a:pt x="4493" y="9155"/>
                  </a:lnTo>
                  <a:cubicBezTo>
                    <a:pt x="4556" y="9168"/>
                    <a:pt x="4618" y="9180"/>
                    <a:pt x="4681" y="9180"/>
                  </a:cubicBezTo>
                  <a:lnTo>
                    <a:pt x="4744" y="9193"/>
                  </a:lnTo>
                  <a:cubicBezTo>
                    <a:pt x="4832" y="9193"/>
                    <a:pt x="4920" y="9206"/>
                    <a:pt x="5007" y="9206"/>
                  </a:cubicBezTo>
                  <a:lnTo>
                    <a:pt x="5359" y="9206"/>
                  </a:lnTo>
                  <a:cubicBezTo>
                    <a:pt x="5409" y="9206"/>
                    <a:pt x="5472" y="9206"/>
                    <a:pt x="5534" y="9193"/>
                  </a:cubicBezTo>
                  <a:lnTo>
                    <a:pt x="5622" y="9193"/>
                  </a:lnTo>
                  <a:cubicBezTo>
                    <a:pt x="5685" y="9193"/>
                    <a:pt x="5748" y="9180"/>
                    <a:pt x="5811" y="9168"/>
                  </a:cubicBezTo>
                  <a:lnTo>
                    <a:pt x="5898" y="9155"/>
                  </a:lnTo>
                  <a:cubicBezTo>
                    <a:pt x="5986" y="9143"/>
                    <a:pt x="6074" y="9118"/>
                    <a:pt x="6162" y="9105"/>
                  </a:cubicBezTo>
                  <a:cubicBezTo>
                    <a:pt x="7655" y="8779"/>
                    <a:pt x="8898" y="7725"/>
                    <a:pt x="9450" y="6294"/>
                  </a:cubicBezTo>
                  <a:cubicBezTo>
                    <a:pt x="9788" y="5441"/>
                    <a:pt x="9864" y="4512"/>
                    <a:pt x="9663" y="3609"/>
                  </a:cubicBezTo>
                  <a:cubicBezTo>
                    <a:pt x="9650" y="3521"/>
                    <a:pt x="9625" y="3421"/>
                    <a:pt x="9600" y="3333"/>
                  </a:cubicBezTo>
                  <a:cubicBezTo>
                    <a:pt x="9588" y="3308"/>
                    <a:pt x="9575" y="3282"/>
                    <a:pt x="9575" y="3245"/>
                  </a:cubicBezTo>
                  <a:cubicBezTo>
                    <a:pt x="9550" y="3182"/>
                    <a:pt x="9525" y="3107"/>
                    <a:pt x="9500" y="3044"/>
                  </a:cubicBezTo>
                  <a:cubicBezTo>
                    <a:pt x="9487" y="3019"/>
                    <a:pt x="9487" y="2994"/>
                    <a:pt x="9475" y="2969"/>
                  </a:cubicBezTo>
                  <a:cubicBezTo>
                    <a:pt x="9450" y="2881"/>
                    <a:pt x="9412" y="2793"/>
                    <a:pt x="9362" y="2705"/>
                  </a:cubicBezTo>
                  <a:lnTo>
                    <a:pt x="9349" y="2668"/>
                  </a:lnTo>
                  <a:cubicBezTo>
                    <a:pt x="9312" y="2592"/>
                    <a:pt x="9274" y="2530"/>
                    <a:pt x="9236" y="2454"/>
                  </a:cubicBezTo>
                  <a:lnTo>
                    <a:pt x="9211" y="2392"/>
                  </a:lnTo>
                  <a:cubicBezTo>
                    <a:pt x="9161" y="2316"/>
                    <a:pt x="9123" y="2253"/>
                    <a:pt x="9086" y="2178"/>
                  </a:cubicBezTo>
                  <a:lnTo>
                    <a:pt x="9061" y="2141"/>
                  </a:lnTo>
                  <a:cubicBezTo>
                    <a:pt x="9010" y="2065"/>
                    <a:pt x="8960" y="1990"/>
                    <a:pt x="8910" y="1915"/>
                  </a:cubicBezTo>
                  <a:lnTo>
                    <a:pt x="8872" y="1864"/>
                  </a:lnTo>
                  <a:cubicBezTo>
                    <a:pt x="8822" y="1802"/>
                    <a:pt x="8785" y="1752"/>
                    <a:pt x="8734" y="1689"/>
                  </a:cubicBezTo>
                  <a:lnTo>
                    <a:pt x="8684" y="1639"/>
                  </a:lnTo>
                  <a:cubicBezTo>
                    <a:pt x="7768" y="551"/>
                    <a:pt x="6472" y="0"/>
                    <a:pt x="5170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3" name="Google Shape;323;p25"/>
            <p:cNvGrpSpPr/>
            <p:nvPr/>
          </p:nvGrpSpPr>
          <p:grpSpPr>
            <a:xfrm>
              <a:off x="2094332" y="2975908"/>
              <a:ext cx="517355" cy="456382"/>
              <a:chOff x="313725" y="4537250"/>
              <a:chExt cx="258200" cy="230275"/>
            </a:xfrm>
          </p:grpSpPr>
          <p:sp>
            <p:nvSpPr>
              <p:cNvPr id="324" name="Google Shape;324;p25"/>
              <p:cNvSpPr/>
              <p:nvPr/>
            </p:nvSpPr>
            <p:spPr>
              <a:xfrm>
                <a:off x="313725" y="4537250"/>
                <a:ext cx="258200" cy="230275"/>
              </a:xfrm>
              <a:custGeom>
                <a:rect b="b" l="l" r="r" t="t"/>
                <a:pathLst>
                  <a:path extrusionOk="0" h="9211" w="10328">
                    <a:moveTo>
                      <a:pt x="5160" y="0"/>
                    </a:moveTo>
                    <a:cubicBezTo>
                      <a:pt x="4117" y="0"/>
                      <a:pt x="3070" y="354"/>
                      <a:pt x="2209" y="1081"/>
                    </a:cubicBezTo>
                    <a:cubicBezTo>
                      <a:pt x="251" y="2713"/>
                      <a:pt x="0" y="5612"/>
                      <a:pt x="1632" y="7569"/>
                    </a:cubicBezTo>
                    <a:cubicBezTo>
                      <a:pt x="2547" y="8652"/>
                      <a:pt x="3852" y="9210"/>
                      <a:pt x="5164" y="9210"/>
                    </a:cubicBezTo>
                    <a:cubicBezTo>
                      <a:pt x="6208" y="9210"/>
                      <a:pt x="7257" y="8857"/>
                      <a:pt x="8119" y="8134"/>
                    </a:cubicBezTo>
                    <a:cubicBezTo>
                      <a:pt x="10077" y="6503"/>
                      <a:pt x="10328" y="3591"/>
                      <a:pt x="8697" y="1646"/>
                    </a:cubicBezTo>
                    <a:cubicBezTo>
                      <a:pt x="7780" y="562"/>
                      <a:pt x="6474" y="0"/>
                      <a:pt x="51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25"/>
              <p:cNvSpPr/>
              <p:nvPr/>
            </p:nvSpPr>
            <p:spPr>
              <a:xfrm>
                <a:off x="351375" y="4597225"/>
                <a:ext cx="56800" cy="48450"/>
              </a:xfrm>
              <a:custGeom>
                <a:rect b="b" l="l" r="r" t="t"/>
                <a:pathLst>
                  <a:path extrusionOk="0" h="1938" w="2272">
                    <a:moveTo>
                      <a:pt x="1293" y="0"/>
                    </a:moveTo>
                    <a:cubicBezTo>
                      <a:pt x="439" y="0"/>
                      <a:pt x="0" y="1042"/>
                      <a:pt x="615" y="1657"/>
                    </a:cubicBezTo>
                    <a:cubicBezTo>
                      <a:pt x="809" y="1851"/>
                      <a:pt x="1051" y="1938"/>
                      <a:pt x="1288" y="1938"/>
                    </a:cubicBezTo>
                    <a:cubicBezTo>
                      <a:pt x="1788" y="1938"/>
                      <a:pt x="2271" y="1553"/>
                      <a:pt x="2271" y="966"/>
                    </a:cubicBezTo>
                    <a:cubicBezTo>
                      <a:pt x="2271" y="439"/>
                      <a:pt x="1832" y="0"/>
                      <a:pt x="12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25"/>
              <p:cNvSpPr/>
              <p:nvPr/>
            </p:nvSpPr>
            <p:spPr>
              <a:xfrm>
                <a:off x="357025" y="4658700"/>
                <a:ext cx="18525" cy="15675"/>
              </a:xfrm>
              <a:custGeom>
                <a:rect b="b" l="l" r="r" t="t"/>
                <a:pathLst>
                  <a:path extrusionOk="0" h="627" w="741">
                    <a:moveTo>
                      <a:pt x="427" y="1"/>
                    </a:moveTo>
                    <a:cubicBezTo>
                      <a:pt x="138" y="1"/>
                      <a:pt x="0" y="339"/>
                      <a:pt x="201" y="540"/>
                    </a:cubicBezTo>
                    <a:cubicBezTo>
                      <a:pt x="265" y="600"/>
                      <a:pt x="342" y="627"/>
                      <a:pt x="419" y="627"/>
                    </a:cubicBezTo>
                    <a:cubicBezTo>
                      <a:pt x="583" y="627"/>
                      <a:pt x="740" y="503"/>
                      <a:pt x="740" y="314"/>
                    </a:cubicBezTo>
                    <a:cubicBezTo>
                      <a:pt x="740" y="139"/>
                      <a:pt x="590" y="1"/>
                      <a:pt x="4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25"/>
              <p:cNvSpPr/>
              <p:nvPr/>
            </p:nvSpPr>
            <p:spPr>
              <a:xfrm>
                <a:off x="389650" y="4683175"/>
                <a:ext cx="21975" cy="21975"/>
              </a:xfrm>
              <a:custGeom>
                <a:rect b="b" l="l" r="r" t="t"/>
                <a:pathLst>
                  <a:path extrusionOk="0" h="879" w="879">
                    <a:moveTo>
                      <a:pt x="439" y="0"/>
                    </a:moveTo>
                    <a:cubicBezTo>
                      <a:pt x="201" y="0"/>
                      <a:pt x="0" y="201"/>
                      <a:pt x="0" y="440"/>
                    </a:cubicBezTo>
                    <a:cubicBezTo>
                      <a:pt x="0" y="678"/>
                      <a:pt x="201" y="879"/>
                      <a:pt x="439" y="879"/>
                    </a:cubicBezTo>
                    <a:cubicBezTo>
                      <a:pt x="678" y="879"/>
                      <a:pt x="879" y="678"/>
                      <a:pt x="879" y="440"/>
                    </a:cubicBezTo>
                    <a:cubicBezTo>
                      <a:pt x="879" y="201"/>
                      <a:pt x="678" y="0"/>
                      <a:pt x="4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25"/>
              <p:cNvSpPr/>
              <p:nvPr/>
            </p:nvSpPr>
            <p:spPr>
              <a:xfrm>
                <a:off x="419450" y="4645525"/>
                <a:ext cx="10675" cy="10700"/>
              </a:xfrm>
              <a:custGeom>
                <a:rect b="b" l="l" r="r" t="t"/>
                <a:pathLst>
                  <a:path extrusionOk="0" h="428" w="427">
                    <a:moveTo>
                      <a:pt x="214" y="1"/>
                    </a:moveTo>
                    <a:cubicBezTo>
                      <a:pt x="88" y="1"/>
                      <a:pt x="0" y="101"/>
                      <a:pt x="0" y="214"/>
                    </a:cubicBezTo>
                    <a:cubicBezTo>
                      <a:pt x="0" y="339"/>
                      <a:pt x="88" y="427"/>
                      <a:pt x="214" y="427"/>
                    </a:cubicBezTo>
                    <a:cubicBezTo>
                      <a:pt x="327" y="427"/>
                      <a:pt x="427" y="339"/>
                      <a:pt x="427" y="214"/>
                    </a:cubicBezTo>
                    <a:cubicBezTo>
                      <a:pt x="427" y="101"/>
                      <a:pt x="327" y="1"/>
                      <a:pt x="2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25"/>
              <p:cNvSpPr/>
              <p:nvPr/>
            </p:nvSpPr>
            <p:spPr>
              <a:xfrm>
                <a:off x="461175" y="4564275"/>
                <a:ext cx="22925" cy="19600"/>
              </a:xfrm>
              <a:custGeom>
                <a:rect b="b" l="l" r="r" t="t"/>
                <a:pathLst>
                  <a:path extrusionOk="0" h="784" w="917">
                    <a:moveTo>
                      <a:pt x="527" y="0"/>
                    </a:moveTo>
                    <a:cubicBezTo>
                      <a:pt x="176" y="0"/>
                      <a:pt x="0" y="415"/>
                      <a:pt x="251" y="666"/>
                    </a:cubicBezTo>
                    <a:cubicBezTo>
                      <a:pt x="329" y="747"/>
                      <a:pt x="426" y="784"/>
                      <a:pt x="522" y="784"/>
                    </a:cubicBezTo>
                    <a:cubicBezTo>
                      <a:pt x="722" y="784"/>
                      <a:pt x="916" y="627"/>
                      <a:pt x="916" y="389"/>
                    </a:cubicBezTo>
                    <a:cubicBezTo>
                      <a:pt x="916" y="176"/>
                      <a:pt x="741" y="0"/>
                      <a:pt x="5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25"/>
              <p:cNvSpPr/>
              <p:nvPr/>
            </p:nvSpPr>
            <p:spPr>
              <a:xfrm>
                <a:off x="490975" y="4601600"/>
                <a:ext cx="35475" cy="30625"/>
              </a:xfrm>
              <a:custGeom>
                <a:rect b="b" l="l" r="r" t="t"/>
                <a:pathLst>
                  <a:path extrusionOk="0" h="1225" w="1419">
                    <a:moveTo>
                      <a:pt x="816" y="1"/>
                    </a:moveTo>
                    <a:cubicBezTo>
                      <a:pt x="264" y="1"/>
                      <a:pt x="0" y="666"/>
                      <a:pt x="377" y="1042"/>
                    </a:cubicBezTo>
                    <a:cubicBezTo>
                      <a:pt x="503" y="1168"/>
                      <a:pt x="657" y="1225"/>
                      <a:pt x="807" y="1225"/>
                    </a:cubicBezTo>
                    <a:cubicBezTo>
                      <a:pt x="1120" y="1225"/>
                      <a:pt x="1418" y="980"/>
                      <a:pt x="1418" y="616"/>
                    </a:cubicBezTo>
                    <a:cubicBezTo>
                      <a:pt x="1418" y="277"/>
                      <a:pt x="1155" y="1"/>
                      <a:pt x="8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25"/>
              <p:cNvSpPr/>
              <p:nvPr/>
            </p:nvSpPr>
            <p:spPr>
              <a:xfrm>
                <a:off x="498500" y="4678150"/>
                <a:ext cx="33900" cy="33900"/>
              </a:xfrm>
              <a:custGeom>
                <a:rect b="b" l="l" r="r" t="t"/>
                <a:pathLst>
                  <a:path extrusionOk="0" h="1356" w="1356">
                    <a:moveTo>
                      <a:pt x="678" y="1"/>
                    </a:moveTo>
                    <a:cubicBezTo>
                      <a:pt x="302" y="1"/>
                      <a:pt x="1" y="302"/>
                      <a:pt x="1" y="678"/>
                    </a:cubicBezTo>
                    <a:cubicBezTo>
                      <a:pt x="1" y="1055"/>
                      <a:pt x="302" y="1356"/>
                      <a:pt x="678" y="1356"/>
                    </a:cubicBezTo>
                    <a:cubicBezTo>
                      <a:pt x="1055" y="1356"/>
                      <a:pt x="1356" y="1055"/>
                      <a:pt x="1356" y="678"/>
                    </a:cubicBezTo>
                    <a:cubicBezTo>
                      <a:pt x="1356" y="302"/>
                      <a:pt x="1055" y="1"/>
                      <a:pt x="6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25"/>
              <p:cNvSpPr/>
              <p:nvPr/>
            </p:nvSpPr>
            <p:spPr>
              <a:xfrm>
                <a:off x="467125" y="4712025"/>
                <a:ext cx="22625" cy="19175"/>
              </a:xfrm>
              <a:custGeom>
                <a:rect b="b" l="l" r="r" t="t"/>
                <a:pathLst>
                  <a:path extrusionOk="0" h="767" w="905">
                    <a:moveTo>
                      <a:pt x="515" y="1"/>
                    </a:moveTo>
                    <a:cubicBezTo>
                      <a:pt x="176" y="1"/>
                      <a:pt x="1" y="415"/>
                      <a:pt x="252" y="653"/>
                    </a:cubicBezTo>
                    <a:cubicBezTo>
                      <a:pt x="330" y="731"/>
                      <a:pt x="426" y="766"/>
                      <a:pt x="521" y="766"/>
                    </a:cubicBezTo>
                    <a:cubicBezTo>
                      <a:pt x="717" y="766"/>
                      <a:pt x="904" y="618"/>
                      <a:pt x="904" y="390"/>
                    </a:cubicBezTo>
                    <a:cubicBezTo>
                      <a:pt x="904" y="177"/>
                      <a:pt x="728" y="1"/>
                      <a:pt x="51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25"/>
              <p:cNvSpPr/>
              <p:nvPr/>
            </p:nvSpPr>
            <p:spPr>
              <a:xfrm>
                <a:off x="364225" y="4572750"/>
                <a:ext cx="205200" cy="194700"/>
              </a:xfrm>
              <a:custGeom>
                <a:rect b="b" l="l" r="r" t="t"/>
                <a:pathLst>
                  <a:path extrusionOk="0" h="7788" w="8208">
                    <a:moveTo>
                      <a:pt x="6476" y="0"/>
                    </a:moveTo>
                    <a:cubicBezTo>
                      <a:pt x="6539" y="163"/>
                      <a:pt x="6576" y="327"/>
                      <a:pt x="6614" y="502"/>
                    </a:cubicBezTo>
                    <a:cubicBezTo>
                      <a:pt x="7348" y="3848"/>
                      <a:pt x="4730" y="6795"/>
                      <a:pt x="1572" y="6795"/>
                    </a:cubicBezTo>
                    <a:cubicBezTo>
                      <a:pt x="1058" y="6795"/>
                      <a:pt x="531" y="6717"/>
                      <a:pt x="1" y="6551"/>
                    </a:cubicBezTo>
                    <a:lnTo>
                      <a:pt x="1" y="6551"/>
                    </a:lnTo>
                    <a:cubicBezTo>
                      <a:pt x="887" y="7376"/>
                      <a:pt x="2018" y="7788"/>
                      <a:pt x="3148" y="7788"/>
                    </a:cubicBezTo>
                    <a:cubicBezTo>
                      <a:pt x="4337" y="7788"/>
                      <a:pt x="5525" y="7332"/>
                      <a:pt x="6426" y="6425"/>
                    </a:cubicBezTo>
                    <a:cubicBezTo>
                      <a:pt x="8182" y="4656"/>
                      <a:pt x="8208" y="1807"/>
                      <a:pt x="6476" y="0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34" name="Google Shape;334;p25"/>
          <p:cNvSpPr/>
          <p:nvPr/>
        </p:nvSpPr>
        <p:spPr>
          <a:xfrm>
            <a:off x="5644863" y="447413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25"/>
          <p:cNvSpPr/>
          <p:nvPr/>
        </p:nvSpPr>
        <p:spPr>
          <a:xfrm>
            <a:off x="8687950" y="1969825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25"/>
          <p:cNvSpPr/>
          <p:nvPr/>
        </p:nvSpPr>
        <p:spPr>
          <a:xfrm>
            <a:off x="5063500" y="720738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5"/>
          <p:cNvSpPr/>
          <p:nvPr/>
        </p:nvSpPr>
        <p:spPr>
          <a:xfrm>
            <a:off x="5606463" y="911300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5"/>
          <p:cNvSpPr/>
          <p:nvPr/>
        </p:nvSpPr>
        <p:spPr>
          <a:xfrm>
            <a:off x="7042288" y="3483913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25"/>
          <p:cNvSpPr/>
          <p:nvPr/>
        </p:nvSpPr>
        <p:spPr>
          <a:xfrm>
            <a:off x="7272163" y="1133950"/>
            <a:ext cx="91500" cy="9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25"/>
          <p:cNvSpPr/>
          <p:nvPr/>
        </p:nvSpPr>
        <p:spPr>
          <a:xfrm>
            <a:off x="2858938" y="4288275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25"/>
          <p:cNvSpPr/>
          <p:nvPr/>
        </p:nvSpPr>
        <p:spPr>
          <a:xfrm>
            <a:off x="713225" y="539500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25"/>
          <p:cNvSpPr/>
          <p:nvPr/>
        </p:nvSpPr>
        <p:spPr>
          <a:xfrm>
            <a:off x="576125" y="2571738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25"/>
          <p:cNvSpPr/>
          <p:nvPr/>
        </p:nvSpPr>
        <p:spPr>
          <a:xfrm>
            <a:off x="1921350" y="3650800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25"/>
          <p:cNvSpPr/>
          <p:nvPr/>
        </p:nvSpPr>
        <p:spPr>
          <a:xfrm>
            <a:off x="2538563" y="720713"/>
            <a:ext cx="91500" cy="9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25"/>
          <p:cNvSpPr/>
          <p:nvPr/>
        </p:nvSpPr>
        <p:spPr>
          <a:xfrm>
            <a:off x="3481388" y="4562850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6" name="Google Shape;346;p25"/>
          <p:cNvGrpSpPr/>
          <p:nvPr/>
        </p:nvGrpSpPr>
        <p:grpSpPr>
          <a:xfrm>
            <a:off x="5432283" y="4311381"/>
            <a:ext cx="608064" cy="320051"/>
            <a:chOff x="6751900" y="1659525"/>
            <a:chExt cx="623400" cy="327150"/>
          </a:xfrm>
        </p:grpSpPr>
        <p:sp>
          <p:nvSpPr>
            <p:cNvPr id="347" name="Google Shape;347;p25"/>
            <p:cNvSpPr/>
            <p:nvPr/>
          </p:nvSpPr>
          <p:spPr>
            <a:xfrm>
              <a:off x="6751900" y="1659525"/>
              <a:ext cx="623400" cy="327150"/>
            </a:xfrm>
            <a:custGeom>
              <a:rect b="b" l="l" r="r" t="t"/>
              <a:pathLst>
                <a:path extrusionOk="0" h="13086" w="24936">
                  <a:moveTo>
                    <a:pt x="24935" y="1"/>
                  </a:moveTo>
                  <a:cubicBezTo>
                    <a:pt x="24934" y="1"/>
                    <a:pt x="2385" y="7241"/>
                    <a:pt x="2159" y="7354"/>
                  </a:cubicBezTo>
                  <a:cubicBezTo>
                    <a:pt x="653" y="8057"/>
                    <a:pt x="1" y="9852"/>
                    <a:pt x="704" y="11357"/>
                  </a:cubicBezTo>
                  <a:cubicBezTo>
                    <a:pt x="1213" y="12449"/>
                    <a:pt x="2296" y="13086"/>
                    <a:pt x="3427" y="13086"/>
                  </a:cubicBezTo>
                  <a:cubicBezTo>
                    <a:pt x="3856" y="13086"/>
                    <a:pt x="4292" y="12994"/>
                    <a:pt x="4707" y="12801"/>
                  </a:cubicBezTo>
                  <a:cubicBezTo>
                    <a:pt x="4933" y="12700"/>
                    <a:pt x="24935" y="1"/>
                    <a:pt x="249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5"/>
            <p:cNvSpPr/>
            <p:nvPr/>
          </p:nvSpPr>
          <p:spPr>
            <a:xfrm>
              <a:off x="6775125" y="1860775"/>
              <a:ext cx="125025" cy="101550"/>
            </a:xfrm>
            <a:custGeom>
              <a:rect b="b" l="l" r="r" t="t"/>
              <a:pathLst>
                <a:path extrusionOk="0" h="4062" w="5001">
                  <a:moveTo>
                    <a:pt x="2514" y="0"/>
                  </a:moveTo>
                  <a:cubicBezTo>
                    <a:pt x="2222" y="0"/>
                    <a:pt x="1926" y="63"/>
                    <a:pt x="1644" y="195"/>
                  </a:cubicBezTo>
                  <a:cubicBezTo>
                    <a:pt x="1" y="961"/>
                    <a:pt x="113" y="3320"/>
                    <a:pt x="1808" y="3935"/>
                  </a:cubicBezTo>
                  <a:cubicBezTo>
                    <a:pt x="2048" y="4021"/>
                    <a:pt x="2285" y="4061"/>
                    <a:pt x="2515" y="4061"/>
                  </a:cubicBezTo>
                  <a:cubicBezTo>
                    <a:pt x="3916" y="4061"/>
                    <a:pt x="5000" y="2574"/>
                    <a:pt x="4342" y="1162"/>
                  </a:cubicBezTo>
                  <a:cubicBezTo>
                    <a:pt x="3998" y="427"/>
                    <a:pt x="3273" y="0"/>
                    <a:pt x="2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9" name="Google Shape;349;p25"/>
          <p:cNvGrpSpPr/>
          <p:nvPr/>
        </p:nvGrpSpPr>
        <p:grpSpPr>
          <a:xfrm>
            <a:off x="645807" y="4218801"/>
            <a:ext cx="457197" cy="505226"/>
            <a:chOff x="645807" y="4218801"/>
            <a:chExt cx="457197" cy="505226"/>
          </a:xfrm>
        </p:grpSpPr>
        <p:sp>
          <p:nvSpPr>
            <p:cNvPr id="350" name="Google Shape;350;p25"/>
            <p:cNvSpPr/>
            <p:nvPr/>
          </p:nvSpPr>
          <p:spPr>
            <a:xfrm rot="-5400000">
              <a:off x="640457" y="4226309"/>
              <a:ext cx="467897" cy="456468"/>
            </a:xfrm>
            <a:custGeom>
              <a:rect b="b" l="l" r="r" t="t"/>
              <a:pathLst>
                <a:path extrusionOk="0" h="10024" w="10065">
                  <a:moveTo>
                    <a:pt x="5008" y="1"/>
                  </a:moveTo>
                  <a:cubicBezTo>
                    <a:pt x="4430" y="1"/>
                    <a:pt x="3866" y="88"/>
                    <a:pt x="3326" y="277"/>
                  </a:cubicBezTo>
                  <a:cubicBezTo>
                    <a:pt x="2824" y="452"/>
                    <a:pt x="2347" y="716"/>
                    <a:pt x="1933" y="1042"/>
                  </a:cubicBezTo>
                  <a:cubicBezTo>
                    <a:pt x="1858" y="1092"/>
                    <a:pt x="1795" y="1155"/>
                    <a:pt x="1732" y="1205"/>
                  </a:cubicBezTo>
                  <a:cubicBezTo>
                    <a:pt x="753" y="2046"/>
                    <a:pt x="139" y="3226"/>
                    <a:pt x="13" y="4506"/>
                  </a:cubicBezTo>
                  <a:lnTo>
                    <a:pt x="13" y="4556"/>
                  </a:lnTo>
                  <a:cubicBezTo>
                    <a:pt x="1" y="4631"/>
                    <a:pt x="1" y="4694"/>
                    <a:pt x="1" y="4769"/>
                  </a:cubicBezTo>
                  <a:lnTo>
                    <a:pt x="1" y="5008"/>
                  </a:lnTo>
                  <a:cubicBezTo>
                    <a:pt x="1" y="5095"/>
                    <a:pt x="1" y="5196"/>
                    <a:pt x="1" y="5284"/>
                  </a:cubicBezTo>
                  <a:cubicBezTo>
                    <a:pt x="1" y="5296"/>
                    <a:pt x="1" y="5296"/>
                    <a:pt x="1" y="5309"/>
                  </a:cubicBezTo>
                  <a:lnTo>
                    <a:pt x="1" y="5397"/>
                  </a:lnTo>
                  <a:cubicBezTo>
                    <a:pt x="1" y="5434"/>
                    <a:pt x="13" y="5497"/>
                    <a:pt x="13" y="5560"/>
                  </a:cubicBezTo>
                  <a:lnTo>
                    <a:pt x="13" y="5622"/>
                  </a:lnTo>
                  <a:cubicBezTo>
                    <a:pt x="13" y="5648"/>
                    <a:pt x="26" y="5685"/>
                    <a:pt x="26" y="5710"/>
                  </a:cubicBezTo>
                  <a:cubicBezTo>
                    <a:pt x="38" y="5798"/>
                    <a:pt x="51" y="5886"/>
                    <a:pt x="76" y="5961"/>
                  </a:cubicBezTo>
                  <a:cubicBezTo>
                    <a:pt x="76" y="5986"/>
                    <a:pt x="76" y="5999"/>
                    <a:pt x="76" y="6011"/>
                  </a:cubicBezTo>
                  <a:cubicBezTo>
                    <a:pt x="101" y="6099"/>
                    <a:pt x="126" y="6200"/>
                    <a:pt x="151" y="6300"/>
                  </a:cubicBezTo>
                  <a:cubicBezTo>
                    <a:pt x="151" y="6325"/>
                    <a:pt x="164" y="6350"/>
                    <a:pt x="164" y="6375"/>
                  </a:cubicBezTo>
                  <a:cubicBezTo>
                    <a:pt x="189" y="6438"/>
                    <a:pt x="214" y="6513"/>
                    <a:pt x="226" y="6576"/>
                  </a:cubicBezTo>
                  <a:lnTo>
                    <a:pt x="264" y="6664"/>
                  </a:lnTo>
                  <a:cubicBezTo>
                    <a:pt x="289" y="6739"/>
                    <a:pt x="314" y="6815"/>
                    <a:pt x="339" y="6890"/>
                  </a:cubicBezTo>
                  <a:cubicBezTo>
                    <a:pt x="352" y="6902"/>
                    <a:pt x="352" y="6928"/>
                    <a:pt x="364" y="6940"/>
                  </a:cubicBezTo>
                  <a:cubicBezTo>
                    <a:pt x="402" y="7028"/>
                    <a:pt x="440" y="7116"/>
                    <a:pt x="490" y="7204"/>
                  </a:cubicBezTo>
                  <a:lnTo>
                    <a:pt x="515" y="7254"/>
                  </a:lnTo>
                  <a:cubicBezTo>
                    <a:pt x="553" y="7329"/>
                    <a:pt x="578" y="7392"/>
                    <a:pt x="615" y="7467"/>
                  </a:cubicBezTo>
                  <a:lnTo>
                    <a:pt x="666" y="7542"/>
                  </a:lnTo>
                  <a:cubicBezTo>
                    <a:pt x="703" y="7605"/>
                    <a:pt x="741" y="7668"/>
                    <a:pt x="779" y="7731"/>
                  </a:cubicBezTo>
                  <a:lnTo>
                    <a:pt x="816" y="7781"/>
                  </a:lnTo>
                  <a:cubicBezTo>
                    <a:pt x="866" y="7869"/>
                    <a:pt x="929" y="7944"/>
                    <a:pt x="979" y="8019"/>
                  </a:cubicBezTo>
                  <a:cubicBezTo>
                    <a:pt x="979" y="8032"/>
                    <a:pt x="1004" y="8044"/>
                    <a:pt x="1004" y="8044"/>
                  </a:cubicBezTo>
                  <a:cubicBezTo>
                    <a:pt x="1055" y="8120"/>
                    <a:pt x="1105" y="8182"/>
                    <a:pt x="1168" y="8245"/>
                  </a:cubicBezTo>
                  <a:lnTo>
                    <a:pt x="1218" y="8308"/>
                  </a:lnTo>
                  <a:cubicBezTo>
                    <a:pt x="1255" y="8358"/>
                    <a:pt x="1318" y="8421"/>
                    <a:pt x="1368" y="8471"/>
                  </a:cubicBezTo>
                  <a:lnTo>
                    <a:pt x="1419" y="8521"/>
                  </a:lnTo>
                  <a:cubicBezTo>
                    <a:pt x="1557" y="8659"/>
                    <a:pt x="1695" y="8797"/>
                    <a:pt x="1845" y="8910"/>
                  </a:cubicBezTo>
                  <a:lnTo>
                    <a:pt x="1895" y="8960"/>
                  </a:lnTo>
                  <a:cubicBezTo>
                    <a:pt x="1958" y="8998"/>
                    <a:pt x="2021" y="9048"/>
                    <a:pt x="2084" y="9098"/>
                  </a:cubicBezTo>
                  <a:lnTo>
                    <a:pt x="2146" y="9136"/>
                  </a:lnTo>
                  <a:cubicBezTo>
                    <a:pt x="2993" y="9723"/>
                    <a:pt x="3988" y="10024"/>
                    <a:pt x="4993" y="10024"/>
                  </a:cubicBezTo>
                  <a:cubicBezTo>
                    <a:pt x="5686" y="10024"/>
                    <a:pt x="6384" y="9880"/>
                    <a:pt x="7040" y="9588"/>
                  </a:cubicBezTo>
                  <a:lnTo>
                    <a:pt x="7053" y="9588"/>
                  </a:lnTo>
                  <a:cubicBezTo>
                    <a:pt x="7417" y="9425"/>
                    <a:pt x="7768" y="9211"/>
                    <a:pt x="8082" y="8960"/>
                  </a:cubicBezTo>
                  <a:cubicBezTo>
                    <a:pt x="8697" y="8484"/>
                    <a:pt x="9199" y="7856"/>
                    <a:pt x="9538" y="7153"/>
                  </a:cubicBezTo>
                  <a:cubicBezTo>
                    <a:pt x="9575" y="7078"/>
                    <a:pt x="9613" y="6990"/>
                    <a:pt x="9651" y="6902"/>
                  </a:cubicBezTo>
                  <a:cubicBezTo>
                    <a:pt x="9651" y="6890"/>
                    <a:pt x="9663" y="6865"/>
                    <a:pt x="9663" y="6852"/>
                  </a:cubicBezTo>
                  <a:cubicBezTo>
                    <a:pt x="9688" y="6789"/>
                    <a:pt x="9713" y="6714"/>
                    <a:pt x="9738" y="6639"/>
                  </a:cubicBezTo>
                  <a:cubicBezTo>
                    <a:pt x="9738" y="6626"/>
                    <a:pt x="9764" y="6601"/>
                    <a:pt x="9764" y="6576"/>
                  </a:cubicBezTo>
                  <a:cubicBezTo>
                    <a:pt x="9789" y="6513"/>
                    <a:pt x="9814" y="6438"/>
                    <a:pt x="9826" y="6363"/>
                  </a:cubicBezTo>
                  <a:lnTo>
                    <a:pt x="9851" y="6313"/>
                  </a:lnTo>
                  <a:cubicBezTo>
                    <a:pt x="10065" y="5459"/>
                    <a:pt x="10065" y="4568"/>
                    <a:pt x="9851" y="3715"/>
                  </a:cubicBezTo>
                  <a:cubicBezTo>
                    <a:pt x="9839" y="3715"/>
                    <a:pt x="9839" y="3702"/>
                    <a:pt x="9839" y="3677"/>
                  </a:cubicBezTo>
                  <a:cubicBezTo>
                    <a:pt x="9814" y="3615"/>
                    <a:pt x="9789" y="3539"/>
                    <a:pt x="9776" y="3477"/>
                  </a:cubicBezTo>
                  <a:lnTo>
                    <a:pt x="9751" y="3414"/>
                  </a:lnTo>
                  <a:cubicBezTo>
                    <a:pt x="9738" y="3351"/>
                    <a:pt x="9713" y="3288"/>
                    <a:pt x="9688" y="3226"/>
                  </a:cubicBezTo>
                  <a:lnTo>
                    <a:pt x="9663" y="3175"/>
                  </a:lnTo>
                  <a:cubicBezTo>
                    <a:pt x="9638" y="3113"/>
                    <a:pt x="9613" y="3050"/>
                    <a:pt x="9588" y="2987"/>
                  </a:cubicBezTo>
                  <a:cubicBezTo>
                    <a:pt x="9575" y="2975"/>
                    <a:pt x="9575" y="2950"/>
                    <a:pt x="9563" y="2924"/>
                  </a:cubicBezTo>
                  <a:cubicBezTo>
                    <a:pt x="9538" y="2874"/>
                    <a:pt x="9513" y="2811"/>
                    <a:pt x="9475" y="2749"/>
                  </a:cubicBezTo>
                  <a:cubicBezTo>
                    <a:pt x="9462" y="2736"/>
                    <a:pt x="9462" y="2724"/>
                    <a:pt x="9450" y="2699"/>
                  </a:cubicBezTo>
                  <a:cubicBezTo>
                    <a:pt x="9412" y="2636"/>
                    <a:pt x="9387" y="2586"/>
                    <a:pt x="9349" y="2523"/>
                  </a:cubicBezTo>
                  <a:lnTo>
                    <a:pt x="9324" y="2473"/>
                  </a:lnTo>
                  <a:cubicBezTo>
                    <a:pt x="9287" y="2422"/>
                    <a:pt x="9262" y="2360"/>
                    <a:pt x="9224" y="2297"/>
                  </a:cubicBezTo>
                  <a:lnTo>
                    <a:pt x="9199" y="2259"/>
                  </a:lnTo>
                  <a:cubicBezTo>
                    <a:pt x="9174" y="2222"/>
                    <a:pt x="9149" y="2184"/>
                    <a:pt x="9124" y="2159"/>
                  </a:cubicBezTo>
                  <a:lnTo>
                    <a:pt x="9098" y="2096"/>
                  </a:lnTo>
                  <a:lnTo>
                    <a:pt x="9086" y="2084"/>
                  </a:lnTo>
                  <a:lnTo>
                    <a:pt x="9061" y="2059"/>
                  </a:lnTo>
                  <a:lnTo>
                    <a:pt x="8960" y="1908"/>
                  </a:lnTo>
                  <a:lnTo>
                    <a:pt x="8910" y="1858"/>
                  </a:lnTo>
                  <a:cubicBezTo>
                    <a:pt x="8797" y="1707"/>
                    <a:pt x="8659" y="1569"/>
                    <a:pt x="8521" y="1431"/>
                  </a:cubicBezTo>
                  <a:lnTo>
                    <a:pt x="8471" y="1381"/>
                  </a:lnTo>
                  <a:lnTo>
                    <a:pt x="8308" y="1218"/>
                  </a:lnTo>
                  <a:lnTo>
                    <a:pt x="8245" y="1168"/>
                  </a:lnTo>
                  <a:cubicBezTo>
                    <a:pt x="8182" y="1117"/>
                    <a:pt x="8120" y="1067"/>
                    <a:pt x="8044" y="1017"/>
                  </a:cubicBezTo>
                  <a:lnTo>
                    <a:pt x="8019" y="992"/>
                  </a:lnTo>
                  <a:cubicBezTo>
                    <a:pt x="7944" y="942"/>
                    <a:pt x="7869" y="879"/>
                    <a:pt x="7781" y="829"/>
                  </a:cubicBezTo>
                  <a:lnTo>
                    <a:pt x="7731" y="791"/>
                  </a:lnTo>
                  <a:cubicBezTo>
                    <a:pt x="7668" y="753"/>
                    <a:pt x="7605" y="716"/>
                    <a:pt x="7542" y="678"/>
                  </a:cubicBezTo>
                  <a:lnTo>
                    <a:pt x="7467" y="628"/>
                  </a:lnTo>
                  <a:cubicBezTo>
                    <a:pt x="7392" y="590"/>
                    <a:pt x="7329" y="553"/>
                    <a:pt x="7266" y="528"/>
                  </a:cubicBezTo>
                  <a:lnTo>
                    <a:pt x="7204" y="490"/>
                  </a:lnTo>
                  <a:cubicBezTo>
                    <a:pt x="7116" y="452"/>
                    <a:pt x="7028" y="415"/>
                    <a:pt x="6940" y="377"/>
                  </a:cubicBezTo>
                  <a:lnTo>
                    <a:pt x="6890" y="352"/>
                  </a:lnTo>
                  <a:cubicBezTo>
                    <a:pt x="6815" y="327"/>
                    <a:pt x="6739" y="302"/>
                    <a:pt x="6664" y="277"/>
                  </a:cubicBezTo>
                  <a:lnTo>
                    <a:pt x="6576" y="239"/>
                  </a:lnTo>
                  <a:cubicBezTo>
                    <a:pt x="6513" y="214"/>
                    <a:pt x="6438" y="201"/>
                    <a:pt x="6375" y="176"/>
                  </a:cubicBezTo>
                  <a:lnTo>
                    <a:pt x="6300" y="151"/>
                  </a:lnTo>
                  <a:cubicBezTo>
                    <a:pt x="6200" y="126"/>
                    <a:pt x="6099" y="113"/>
                    <a:pt x="6011" y="88"/>
                  </a:cubicBezTo>
                  <a:lnTo>
                    <a:pt x="5961" y="88"/>
                  </a:lnTo>
                  <a:cubicBezTo>
                    <a:pt x="5886" y="76"/>
                    <a:pt x="5798" y="51"/>
                    <a:pt x="5710" y="51"/>
                  </a:cubicBezTo>
                  <a:lnTo>
                    <a:pt x="5622" y="38"/>
                  </a:lnTo>
                  <a:lnTo>
                    <a:pt x="5409" y="13"/>
                  </a:lnTo>
                  <a:lnTo>
                    <a:pt x="5309" y="13"/>
                  </a:lnTo>
                  <a:cubicBezTo>
                    <a:pt x="5208" y="13"/>
                    <a:pt x="5108" y="1"/>
                    <a:pt x="500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1" name="Google Shape;351;p25"/>
            <p:cNvGrpSpPr/>
            <p:nvPr/>
          </p:nvGrpSpPr>
          <p:grpSpPr>
            <a:xfrm rot="-5400000">
              <a:off x="621792" y="4242816"/>
              <a:ext cx="505226" cy="457197"/>
              <a:chOff x="4923384" y="2320726"/>
              <a:chExt cx="505226" cy="457197"/>
            </a:xfrm>
          </p:grpSpPr>
          <p:sp>
            <p:nvSpPr>
              <p:cNvPr id="352" name="Google Shape;352;p25"/>
              <p:cNvSpPr/>
              <p:nvPr/>
            </p:nvSpPr>
            <p:spPr>
              <a:xfrm>
                <a:off x="4961876" y="2320726"/>
                <a:ext cx="466735" cy="457197"/>
              </a:xfrm>
              <a:custGeom>
                <a:rect b="b" l="l" r="r" t="t"/>
                <a:pathLst>
                  <a:path extrusionOk="0" h="10040" w="10040">
                    <a:moveTo>
                      <a:pt x="5020" y="0"/>
                    </a:moveTo>
                    <a:cubicBezTo>
                      <a:pt x="2247" y="0"/>
                      <a:pt x="1" y="2246"/>
                      <a:pt x="1" y="5020"/>
                    </a:cubicBezTo>
                    <a:cubicBezTo>
                      <a:pt x="1" y="7793"/>
                      <a:pt x="2247" y="10039"/>
                      <a:pt x="5020" y="10039"/>
                    </a:cubicBezTo>
                    <a:cubicBezTo>
                      <a:pt x="7794" y="10039"/>
                      <a:pt x="10040" y="7793"/>
                      <a:pt x="10040" y="5020"/>
                    </a:cubicBezTo>
                    <a:cubicBezTo>
                      <a:pt x="10040" y="2246"/>
                      <a:pt x="7794" y="0"/>
                      <a:pt x="50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25"/>
              <p:cNvSpPr/>
              <p:nvPr/>
            </p:nvSpPr>
            <p:spPr>
              <a:xfrm>
                <a:off x="5307231" y="2352693"/>
                <a:ext cx="116172" cy="149773"/>
              </a:xfrm>
              <a:custGeom>
                <a:rect b="b" l="l" r="r" t="t"/>
                <a:pathLst>
                  <a:path extrusionOk="0" h="3289" w="2499">
                    <a:moveTo>
                      <a:pt x="114" y="1"/>
                    </a:moveTo>
                    <a:cubicBezTo>
                      <a:pt x="1" y="277"/>
                      <a:pt x="38" y="603"/>
                      <a:pt x="227" y="854"/>
                    </a:cubicBezTo>
                    <a:cubicBezTo>
                      <a:pt x="490" y="1168"/>
                      <a:pt x="980" y="1256"/>
                      <a:pt x="1231" y="1607"/>
                    </a:cubicBezTo>
                    <a:cubicBezTo>
                      <a:pt x="1444" y="1908"/>
                      <a:pt x="1394" y="2322"/>
                      <a:pt x="1544" y="2661"/>
                    </a:cubicBezTo>
                    <a:cubicBezTo>
                      <a:pt x="1707" y="3050"/>
                      <a:pt x="2084" y="3289"/>
                      <a:pt x="2498" y="3289"/>
                    </a:cubicBezTo>
                    <a:cubicBezTo>
                      <a:pt x="2209" y="1908"/>
                      <a:pt x="1344" y="703"/>
                      <a:pt x="11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25"/>
              <p:cNvSpPr/>
              <p:nvPr/>
            </p:nvSpPr>
            <p:spPr>
              <a:xfrm>
                <a:off x="5033048" y="2333841"/>
                <a:ext cx="390356" cy="316303"/>
              </a:xfrm>
              <a:custGeom>
                <a:rect b="b" l="l" r="r" t="t"/>
                <a:pathLst>
                  <a:path extrusionOk="0" h="6946" w="8397">
                    <a:moveTo>
                      <a:pt x="1795" y="1"/>
                    </a:moveTo>
                    <a:cubicBezTo>
                      <a:pt x="1130" y="239"/>
                      <a:pt x="515" y="628"/>
                      <a:pt x="1" y="1117"/>
                    </a:cubicBezTo>
                    <a:cubicBezTo>
                      <a:pt x="164" y="1268"/>
                      <a:pt x="352" y="1394"/>
                      <a:pt x="553" y="1469"/>
                    </a:cubicBezTo>
                    <a:cubicBezTo>
                      <a:pt x="1180" y="1695"/>
                      <a:pt x="1933" y="1569"/>
                      <a:pt x="2435" y="1996"/>
                    </a:cubicBezTo>
                    <a:cubicBezTo>
                      <a:pt x="2724" y="2247"/>
                      <a:pt x="2862" y="2623"/>
                      <a:pt x="2937" y="3000"/>
                    </a:cubicBezTo>
                    <a:cubicBezTo>
                      <a:pt x="3013" y="3389"/>
                      <a:pt x="3050" y="3765"/>
                      <a:pt x="3201" y="4117"/>
                    </a:cubicBezTo>
                    <a:cubicBezTo>
                      <a:pt x="3351" y="4481"/>
                      <a:pt x="3640" y="4794"/>
                      <a:pt x="4016" y="4844"/>
                    </a:cubicBezTo>
                    <a:cubicBezTo>
                      <a:pt x="4048" y="4848"/>
                      <a:pt x="4080" y="4849"/>
                      <a:pt x="4112" y="4849"/>
                    </a:cubicBezTo>
                    <a:cubicBezTo>
                      <a:pt x="4436" y="4849"/>
                      <a:pt x="4779" y="4693"/>
                      <a:pt x="5085" y="4693"/>
                    </a:cubicBezTo>
                    <a:cubicBezTo>
                      <a:pt x="5204" y="4693"/>
                      <a:pt x="5317" y="4716"/>
                      <a:pt x="5422" y="4782"/>
                    </a:cubicBezTo>
                    <a:cubicBezTo>
                      <a:pt x="5711" y="4957"/>
                      <a:pt x="5748" y="5359"/>
                      <a:pt x="5849" y="5685"/>
                    </a:cubicBezTo>
                    <a:cubicBezTo>
                      <a:pt x="6049" y="6325"/>
                      <a:pt x="6589" y="6790"/>
                      <a:pt x="7242" y="6915"/>
                    </a:cubicBezTo>
                    <a:cubicBezTo>
                      <a:pt x="7342" y="6935"/>
                      <a:pt x="7446" y="6945"/>
                      <a:pt x="7552" y="6945"/>
                    </a:cubicBezTo>
                    <a:cubicBezTo>
                      <a:pt x="7709" y="6945"/>
                      <a:pt x="7869" y="6923"/>
                      <a:pt x="8020" y="6877"/>
                    </a:cubicBezTo>
                    <a:cubicBezTo>
                      <a:pt x="8195" y="6526"/>
                      <a:pt x="8321" y="6150"/>
                      <a:pt x="8396" y="5761"/>
                    </a:cubicBezTo>
                    <a:lnTo>
                      <a:pt x="8396" y="5761"/>
                    </a:lnTo>
                    <a:cubicBezTo>
                      <a:pt x="8333" y="5786"/>
                      <a:pt x="8271" y="5811"/>
                      <a:pt x="8208" y="5836"/>
                    </a:cubicBezTo>
                    <a:cubicBezTo>
                      <a:pt x="8038" y="5897"/>
                      <a:pt x="7853" y="5928"/>
                      <a:pt x="7669" y="5928"/>
                    </a:cubicBezTo>
                    <a:cubicBezTo>
                      <a:pt x="7211" y="5928"/>
                      <a:pt x="6757" y="5736"/>
                      <a:pt x="6551" y="5334"/>
                    </a:cubicBezTo>
                    <a:cubicBezTo>
                      <a:pt x="6376" y="4970"/>
                      <a:pt x="6426" y="4556"/>
                      <a:pt x="6426" y="4167"/>
                    </a:cubicBezTo>
                    <a:cubicBezTo>
                      <a:pt x="6438" y="3765"/>
                      <a:pt x="6363" y="3314"/>
                      <a:pt x="6037" y="3100"/>
                    </a:cubicBezTo>
                    <a:cubicBezTo>
                      <a:pt x="5865" y="2985"/>
                      <a:pt x="5664" y="2953"/>
                      <a:pt x="5458" y="2953"/>
                    </a:cubicBezTo>
                    <a:cubicBezTo>
                      <a:pt x="5303" y="2953"/>
                      <a:pt x="5146" y="2971"/>
                      <a:pt x="4995" y="2987"/>
                    </a:cubicBezTo>
                    <a:cubicBezTo>
                      <a:pt x="4916" y="2996"/>
                      <a:pt x="4834" y="3001"/>
                      <a:pt x="4752" y="3001"/>
                    </a:cubicBezTo>
                    <a:cubicBezTo>
                      <a:pt x="4468" y="3001"/>
                      <a:pt x="4182" y="2938"/>
                      <a:pt x="4016" y="2724"/>
                    </a:cubicBezTo>
                    <a:cubicBezTo>
                      <a:pt x="3816" y="2460"/>
                      <a:pt x="3878" y="2096"/>
                      <a:pt x="3966" y="1795"/>
                    </a:cubicBezTo>
                    <a:cubicBezTo>
                      <a:pt x="4054" y="1481"/>
                      <a:pt x="4154" y="1143"/>
                      <a:pt x="4029" y="854"/>
                    </a:cubicBezTo>
                    <a:cubicBezTo>
                      <a:pt x="3891" y="578"/>
                      <a:pt x="3640" y="390"/>
                      <a:pt x="3339" y="339"/>
                    </a:cubicBezTo>
                    <a:cubicBezTo>
                      <a:pt x="3050" y="289"/>
                      <a:pt x="2762" y="252"/>
                      <a:pt x="2460" y="227"/>
                    </a:cubicBezTo>
                    <a:cubicBezTo>
                      <a:pt x="2222" y="214"/>
                      <a:pt x="1996" y="126"/>
                      <a:pt x="179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25"/>
              <p:cNvSpPr/>
              <p:nvPr/>
            </p:nvSpPr>
            <p:spPr>
              <a:xfrm>
                <a:off x="4961318" y="2505289"/>
                <a:ext cx="376874" cy="259473"/>
              </a:xfrm>
              <a:custGeom>
                <a:rect b="b" l="l" r="r" t="t"/>
                <a:pathLst>
                  <a:path extrusionOk="0" h="5698" w="8107">
                    <a:moveTo>
                      <a:pt x="88" y="0"/>
                    </a:moveTo>
                    <a:cubicBezTo>
                      <a:pt x="38" y="314"/>
                      <a:pt x="0" y="628"/>
                      <a:pt x="0" y="954"/>
                    </a:cubicBezTo>
                    <a:cubicBezTo>
                      <a:pt x="0" y="1130"/>
                      <a:pt x="13" y="1318"/>
                      <a:pt x="38" y="1506"/>
                    </a:cubicBezTo>
                    <a:cubicBezTo>
                      <a:pt x="301" y="1745"/>
                      <a:pt x="615" y="1908"/>
                      <a:pt x="954" y="1996"/>
                    </a:cubicBezTo>
                    <a:cubicBezTo>
                      <a:pt x="1243" y="2083"/>
                      <a:pt x="1544" y="2096"/>
                      <a:pt x="1807" y="2247"/>
                    </a:cubicBezTo>
                    <a:cubicBezTo>
                      <a:pt x="2146" y="2435"/>
                      <a:pt x="2322" y="2836"/>
                      <a:pt x="2397" y="3238"/>
                    </a:cubicBezTo>
                    <a:cubicBezTo>
                      <a:pt x="2460" y="3627"/>
                      <a:pt x="2447" y="4028"/>
                      <a:pt x="2523" y="4417"/>
                    </a:cubicBezTo>
                    <a:cubicBezTo>
                      <a:pt x="2610" y="4819"/>
                      <a:pt x="2799" y="5208"/>
                      <a:pt x="3150" y="5384"/>
                    </a:cubicBezTo>
                    <a:cubicBezTo>
                      <a:pt x="3298" y="5457"/>
                      <a:pt x="3457" y="5487"/>
                      <a:pt x="3620" y="5487"/>
                    </a:cubicBezTo>
                    <a:cubicBezTo>
                      <a:pt x="3901" y="5487"/>
                      <a:pt x="4193" y="5399"/>
                      <a:pt x="4455" y="5296"/>
                    </a:cubicBezTo>
                    <a:cubicBezTo>
                      <a:pt x="4784" y="5180"/>
                      <a:pt x="5120" y="5041"/>
                      <a:pt x="5458" y="5041"/>
                    </a:cubicBezTo>
                    <a:cubicBezTo>
                      <a:pt x="5559" y="5041"/>
                      <a:pt x="5659" y="5054"/>
                      <a:pt x="5760" y="5083"/>
                    </a:cubicBezTo>
                    <a:cubicBezTo>
                      <a:pt x="6036" y="5170"/>
                      <a:pt x="6275" y="5321"/>
                      <a:pt x="6488" y="5522"/>
                    </a:cubicBezTo>
                    <a:lnTo>
                      <a:pt x="6701" y="5697"/>
                    </a:lnTo>
                    <a:cubicBezTo>
                      <a:pt x="7203" y="5509"/>
                      <a:pt x="7680" y="5246"/>
                      <a:pt x="8107" y="4919"/>
                    </a:cubicBezTo>
                    <a:lnTo>
                      <a:pt x="8107" y="4919"/>
                    </a:lnTo>
                    <a:cubicBezTo>
                      <a:pt x="8089" y="4920"/>
                      <a:pt x="8071" y="4920"/>
                      <a:pt x="8053" y="4920"/>
                    </a:cubicBezTo>
                    <a:cubicBezTo>
                      <a:pt x="7608" y="4920"/>
                      <a:pt x="7177" y="4770"/>
                      <a:pt x="6839" y="4493"/>
                    </a:cubicBezTo>
                    <a:cubicBezTo>
                      <a:pt x="6626" y="4292"/>
                      <a:pt x="6438" y="4041"/>
                      <a:pt x="6174" y="3928"/>
                    </a:cubicBezTo>
                    <a:cubicBezTo>
                      <a:pt x="6060" y="3882"/>
                      <a:pt x="5943" y="3864"/>
                      <a:pt x="5824" y="3864"/>
                    </a:cubicBezTo>
                    <a:cubicBezTo>
                      <a:pt x="5350" y="3864"/>
                      <a:pt x="4845" y="4153"/>
                      <a:pt x="4375" y="4153"/>
                    </a:cubicBezTo>
                    <a:cubicBezTo>
                      <a:pt x="4248" y="4153"/>
                      <a:pt x="4124" y="4132"/>
                      <a:pt x="4003" y="4079"/>
                    </a:cubicBezTo>
                    <a:cubicBezTo>
                      <a:pt x="3564" y="3865"/>
                      <a:pt x="3426" y="3313"/>
                      <a:pt x="3363" y="2824"/>
                    </a:cubicBezTo>
                    <a:cubicBezTo>
                      <a:pt x="3288" y="2322"/>
                      <a:pt x="3200" y="1782"/>
                      <a:pt x="2786" y="1519"/>
                    </a:cubicBezTo>
                    <a:cubicBezTo>
                      <a:pt x="2555" y="1372"/>
                      <a:pt x="2266" y="1361"/>
                      <a:pt x="1968" y="1361"/>
                    </a:cubicBezTo>
                    <a:cubicBezTo>
                      <a:pt x="1919" y="1361"/>
                      <a:pt x="1870" y="1362"/>
                      <a:pt x="1821" y="1362"/>
                    </a:cubicBezTo>
                    <a:cubicBezTo>
                      <a:pt x="1632" y="1362"/>
                      <a:pt x="1444" y="1358"/>
                      <a:pt x="1268" y="1318"/>
                    </a:cubicBezTo>
                    <a:cubicBezTo>
                      <a:pt x="665" y="1180"/>
                      <a:pt x="239" y="603"/>
                      <a:pt x="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25"/>
              <p:cNvSpPr/>
              <p:nvPr/>
            </p:nvSpPr>
            <p:spPr>
              <a:xfrm>
                <a:off x="5206911" y="2591583"/>
                <a:ext cx="70615" cy="42896"/>
              </a:xfrm>
              <a:custGeom>
                <a:rect b="b" l="l" r="r" t="t"/>
                <a:pathLst>
                  <a:path extrusionOk="0" h="942" w="1519">
                    <a:moveTo>
                      <a:pt x="328" y="0"/>
                    </a:moveTo>
                    <a:cubicBezTo>
                      <a:pt x="270" y="0"/>
                      <a:pt x="214" y="13"/>
                      <a:pt x="164" y="38"/>
                    </a:cubicBezTo>
                    <a:cubicBezTo>
                      <a:pt x="63" y="88"/>
                      <a:pt x="0" y="201"/>
                      <a:pt x="25" y="326"/>
                    </a:cubicBezTo>
                    <a:cubicBezTo>
                      <a:pt x="38" y="439"/>
                      <a:pt x="88" y="540"/>
                      <a:pt x="164" y="628"/>
                    </a:cubicBezTo>
                    <a:cubicBezTo>
                      <a:pt x="327" y="828"/>
                      <a:pt x="578" y="941"/>
                      <a:pt x="829" y="941"/>
                    </a:cubicBezTo>
                    <a:cubicBezTo>
                      <a:pt x="1067" y="941"/>
                      <a:pt x="1280" y="816"/>
                      <a:pt x="1393" y="615"/>
                    </a:cubicBezTo>
                    <a:cubicBezTo>
                      <a:pt x="1519" y="352"/>
                      <a:pt x="1255" y="213"/>
                      <a:pt x="1042" y="163"/>
                    </a:cubicBezTo>
                    <a:lnTo>
                      <a:pt x="502" y="38"/>
                    </a:lnTo>
                    <a:cubicBezTo>
                      <a:pt x="446" y="13"/>
                      <a:pt x="386" y="0"/>
                      <a:pt x="32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25"/>
              <p:cNvSpPr/>
              <p:nvPr/>
            </p:nvSpPr>
            <p:spPr>
              <a:xfrm>
                <a:off x="5277154" y="2652876"/>
                <a:ext cx="39328" cy="26731"/>
              </a:xfrm>
              <a:custGeom>
                <a:rect b="b" l="l" r="r" t="t"/>
                <a:pathLst>
                  <a:path extrusionOk="0" h="587" w="846">
                    <a:moveTo>
                      <a:pt x="436" y="0"/>
                    </a:moveTo>
                    <a:cubicBezTo>
                      <a:pt x="400" y="0"/>
                      <a:pt x="362" y="7"/>
                      <a:pt x="322" y="22"/>
                    </a:cubicBezTo>
                    <a:cubicBezTo>
                      <a:pt x="0" y="137"/>
                      <a:pt x="119" y="587"/>
                      <a:pt x="420" y="587"/>
                    </a:cubicBezTo>
                    <a:cubicBezTo>
                      <a:pt x="448" y="587"/>
                      <a:pt x="478" y="583"/>
                      <a:pt x="510" y="574"/>
                    </a:cubicBezTo>
                    <a:cubicBezTo>
                      <a:pt x="846" y="462"/>
                      <a:pt x="732" y="0"/>
                      <a:pt x="43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25"/>
              <p:cNvSpPr/>
              <p:nvPr/>
            </p:nvSpPr>
            <p:spPr>
              <a:xfrm>
                <a:off x="5345770" y="2484160"/>
                <a:ext cx="29194" cy="60474"/>
              </a:xfrm>
              <a:custGeom>
                <a:rect b="b" l="l" r="r" t="t"/>
                <a:pathLst>
                  <a:path extrusionOk="0" h="1328" w="628">
                    <a:moveTo>
                      <a:pt x="305" y="1"/>
                    </a:moveTo>
                    <a:cubicBezTo>
                      <a:pt x="241" y="1"/>
                      <a:pt x="180" y="26"/>
                      <a:pt x="138" y="75"/>
                    </a:cubicBezTo>
                    <a:cubicBezTo>
                      <a:pt x="88" y="151"/>
                      <a:pt x="63" y="226"/>
                      <a:pt x="63" y="301"/>
                    </a:cubicBezTo>
                    <a:cubicBezTo>
                      <a:pt x="50" y="502"/>
                      <a:pt x="38" y="715"/>
                      <a:pt x="25" y="916"/>
                    </a:cubicBezTo>
                    <a:cubicBezTo>
                      <a:pt x="0" y="1042"/>
                      <a:pt x="25" y="1167"/>
                      <a:pt x="100" y="1267"/>
                    </a:cubicBezTo>
                    <a:cubicBezTo>
                      <a:pt x="149" y="1309"/>
                      <a:pt x="209" y="1327"/>
                      <a:pt x="267" y="1327"/>
                    </a:cubicBezTo>
                    <a:cubicBezTo>
                      <a:pt x="315" y="1327"/>
                      <a:pt x="362" y="1315"/>
                      <a:pt x="402" y="1292"/>
                    </a:cubicBezTo>
                    <a:cubicBezTo>
                      <a:pt x="502" y="1230"/>
                      <a:pt x="565" y="1142"/>
                      <a:pt x="590" y="1029"/>
                    </a:cubicBezTo>
                    <a:cubicBezTo>
                      <a:pt x="615" y="916"/>
                      <a:pt x="627" y="803"/>
                      <a:pt x="602" y="690"/>
                    </a:cubicBezTo>
                    <a:cubicBezTo>
                      <a:pt x="590" y="565"/>
                      <a:pt x="615" y="452"/>
                      <a:pt x="602" y="326"/>
                    </a:cubicBezTo>
                    <a:cubicBezTo>
                      <a:pt x="590" y="213"/>
                      <a:pt x="540" y="113"/>
                      <a:pt x="452" y="50"/>
                    </a:cubicBezTo>
                    <a:cubicBezTo>
                      <a:pt x="407" y="17"/>
                      <a:pt x="356" y="1"/>
                      <a:pt x="30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25"/>
              <p:cNvSpPr/>
              <p:nvPr/>
            </p:nvSpPr>
            <p:spPr>
              <a:xfrm>
                <a:off x="5236663" y="2375507"/>
                <a:ext cx="63641" cy="50137"/>
              </a:xfrm>
              <a:custGeom>
                <a:rect b="b" l="l" r="r" t="t"/>
                <a:pathLst>
                  <a:path extrusionOk="0" h="1101" w="1369">
                    <a:moveTo>
                      <a:pt x="611" y="0"/>
                    </a:moveTo>
                    <a:cubicBezTo>
                      <a:pt x="554" y="0"/>
                      <a:pt x="496" y="9"/>
                      <a:pt x="440" y="27"/>
                    </a:cubicBezTo>
                    <a:cubicBezTo>
                      <a:pt x="239" y="102"/>
                      <a:pt x="88" y="265"/>
                      <a:pt x="38" y="466"/>
                    </a:cubicBezTo>
                    <a:cubicBezTo>
                      <a:pt x="0" y="579"/>
                      <a:pt x="13" y="717"/>
                      <a:pt x="63" y="830"/>
                    </a:cubicBezTo>
                    <a:cubicBezTo>
                      <a:pt x="151" y="994"/>
                      <a:pt x="324" y="1101"/>
                      <a:pt x="508" y="1101"/>
                    </a:cubicBezTo>
                    <a:cubicBezTo>
                      <a:pt x="535" y="1101"/>
                      <a:pt x="563" y="1098"/>
                      <a:pt x="590" y="1093"/>
                    </a:cubicBezTo>
                    <a:cubicBezTo>
                      <a:pt x="1042" y="1056"/>
                      <a:pt x="1368" y="529"/>
                      <a:pt x="1004" y="165"/>
                    </a:cubicBezTo>
                    <a:cubicBezTo>
                      <a:pt x="896" y="57"/>
                      <a:pt x="756" y="0"/>
                      <a:pt x="61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25"/>
              <p:cNvSpPr/>
              <p:nvPr/>
            </p:nvSpPr>
            <p:spPr>
              <a:xfrm>
                <a:off x="5000972" y="2476692"/>
                <a:ext cx="102133" cy="67714"/>
              </a:xfrm>
              <a:custGeom>
                <a:rect b="b" l="l" r="r" t="t"/>
                <a:pathLst>
                  <a:path extrusionOk="0" h="1487" w="2197">
                    <a:moveTo>
                      <a:pt x="641" y="1"/>
                    </a:moveTo>
                    <a:cubicBezTo>
                      <a:pt x="365" y="13"/>
                      <a:pt x="126" y="189"/>
                      <a:pt x="63" y="453"/>
                    </a:cubicBezTo>
                    <a:cubicBezTo>
                      <a:pt x="1" y="704"/>
                      <a:pt x="76" y="980"/>
                      <a:pt x="264" y="1168"/>
                    </a:cubicBezTo>
                    <a:cubicBezTo>
                      <a:pt x="452" y="1344"/>
                      <a:pt x="703" y="1456"/>
                      <a:pt x="954" y="1482"/>
                    </a:cubicBezTo>
                    <a:cubicBezTo>
                      <a:pt x="1005" y="1485"/>
                      <a:pt x="1055" y="1487"/>
                      <a:pt x="1106" y="1487"/>
                    </a:cubicBezTo>
                    <a:cubicBezTo>
                      <a:pt x="1243" y="1487"/>
                      <a:pt x="1381" y="1475"/>
                      <a:pt x="1519" y="1456"/>
                    </a:cubicBezTo>
                    <a:cubicBezTo>
                      <a:pt x="1632" y="1456"/>
                      <a:pt x="1757" y="1431"/>
                      <a:pt x="1858" y="1394"/>
                    </a:cubicBezTo>
                    <a:cubicBezTo>
                      <a:pt x="2197" y="1218"/>
                      <a:pt x="1883" y="829"/>
                      <a:pt x="1695" y="678"/>
                    </a:cubicBezTo>
                    <a:lnTo>
                      <a:pt x="1193" y="289"/>
                    </a:lnTo>
                    <a:cubicBezTo>
                      <a:pt x="1042" y="139"/>
                      <a:pt x="841" y="38"/>
                      <a:pt x="6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25"/>
              <p:cNvSpPr/>
              <p:nvPr/>
            </p:nvSpPr>
            <p:spPr>
              <a:xfrm>
                <a:off x="5082046" y="2457976"/>
                <a:ext cx="33889" cy="32423"/>
              </a:xfrm>
              <a:custGeom>
                <a:rect b="b" l="l" r="r" t="t"/>
                <a:pathLst>
                  <a:path extrusionOk="0" h="712" w="729">
                    <a:moveTo>
                      <a:pt x="313" y="0"/>
                    </a:moveTo>
                    <a:cubicBezTo>
                      <a:pt x="279" y="0"/>
                      <a:pt x="241" y="7"/>
                      <a:pt x="202" y="23"/>
                    </a:cubicBezTo>
                    <a:cubicBezTo>
                      <a:pt x="114" y="60"/>
                      <a:pt x="51" y="136"/>
                      <a:pt x="39" y="236"/>
                    </a:cubicBezTo>
                    <a:cubicBezTo>
                      <a:pt x="1" y="387"/>
                      <a:pt x="64" y="537"/>
                      <a:pt x="189" y="625"/>
                    </a:cubicBezTo>
                    <a:cubicBezTo>
                      <a:pt x="278" y="686"/>
                      <a:pt x="352" y="712"/>
                      <a:pt x="412" y="712"/>
                    </a:cubicBezTo>
                    <a:cubicBezTo>
                      <a:pt x="728" y="712"/>
                      <a:pt x="658" y="0"/>
                      <a:pt x="31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25"/>
              <p:cNvSpPr/>
              <p:nvPr/>
            </p:nvSpPr>
            <p:spPr>
              <a:xfrm>
                <a:off x="4923384" y="2321090"/>
                <a:ext cx="470825" cy="423681"/>
              </a:xfrm>
              <a:custGeom>
                <a:rect b="b" l="l" r="r" t="t"/>
                <a:pathLst>
                  <a:path extrusionOk="0" h="9304" w="10128">
                    <a:moveTo>
                      <a:pt x="5843" y="1"/>
                    </a:moveTo>
                    <a:cubicBezTo>
                      <a:pt x="4571" y="1"/>
                      <a:pt x="3290" y="480"/>
                      <a:pt x="2297" y="1473"/>
                    </a:cubicBezTo>
                    <a:cubicBezTo>
                      <a:pt x="1" y="3769"/>
                      <a:pt x="465" y="7609"/>
                      <a:pt x="3226" y="9303"/>
                    </a:cubicBezTo>
                    <a:cubicBezTo>
                      <a:pt x="1193" y="5953"/>
                      <a:pt x="3602" y="1674"/>
                      <a:pt x="7517" y="1661"/>
                    </a:cubicBezTo>
                    <a:cubicBezTo>
                      <a:pt x="8433" y="1661"/>
                      <a:pt x="9350" y="1912"/>
                      <a:pt x="10128" y="2401"/>
                    </a:cubicBezTo>
                    <a:cubicBezTo>
                      <a:pt x="9166" y="827"/>
                      <a:pt x="7513" y="1"/>
                      <a:pt x="5843" y="1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63" name="Google Shape;363;p25"/>
          <p:cNvGrpSpPr/>
          <p:nvPr/>
        </p:nvGrpSpPr>
        <p:grpSpPr>
          <a:xfrm>
            <a:off x="1085783" y="850744"/>
            <a:ext cx="608064" cy="320051"/>
            <a:chOff x="6751900" y="1659525"/>
            <a:chExt cx="623400" cy="327150"/>
          </a:xfrm>
        </p:grpSpPr>
        <p:sp>
          <p:nvSpPr>
            <p:cNvPr id="364" name="Google Shape;364;p25"/>
            <p:cNvSpPr/>
            <p:nvPr/>
          </p:nvSpPr>
          <p:spPr>
            <a:xfrm>
              <a:off x="6751900" y="1659525"/>
              <a:ext cx="623400" cy="327150"/>
            </a:xfrm>
            <a:custGeom>
              <a:rect b="b" l="l" r="r" t="t"/>
              <a:pathLst>
                <a:path extrusionOk="0" h="13086" w="24936">
                  <a:moveTo>
                    <a:pt x="24935" y="1"/>
                  </a:moveTo>
                  <a:cubicBezTo>
                    <a:pt x="24934" y="1"/>
                    <a:pt x="2385" y="7241"/>
                    <a:pt x="2159" y="7354"/>
                  </a:cubicBezTo>
                  <a:cubicBezTo>
                    <a:pt x="653" y="8057"/>
                    <a:pt x="1" y="9852"/>
                    <a:pt x="704" y="11357"/>
                  </a:cubicBezTo>
                  <a:cubicBezTo>
                    <a:pt x="1213" y="12449"/>
                    <a:pt x="2296" y="13086"/>
                    <a:pt x="3427" y="13086"/>
                  </a:cubicBezTo>
                  <a:cubicBezTo>
                    <a:pt x="3856" y="13086"/>
                    <a:pt x="4292" y="12994"/>
                    <a:pt x="4707" y="12801"/>
                  </a:cubicBezTo>
                  <a:cubicBezTo>
                    <a:pt x="4933" y="12700"/>
                    <a:pt x="24935" y="1"/>
                    <a:pt x="249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5"/>
            <p:cNvSpPr/>
            <p:nvPr/>
          </p:nvSpPr>
          <p:spPr>
            <a:xfrm>
              <a:off x="6775125" y="1860775"/>
              <a:ext cx="125025" cy="101550"/>
            </a:xfrm>
            <a:custGeom>
              <a:rect b="b" l="l" r="r" t="t"/>
              <a:pathLst>
                <a:path extrusionOk="0" h="4062" w="5001">
                  <a:moveTo>
                    <a:pt x="2514" y="0"/>
                  </a:moveTo>
                  <a:cubicBezTo>
                    <a:pt x="2222" y="0"/>
                    <a:pt x="1926" y="63"/>
                    <a:pt x="1644" y="195"/>
                  </a:cubicBezTo>
                  <a:cubicBezTo>
                    <a:pt x="1" y="961"/>
                    <a:pt x="113" y="3320"/>
                    <a:pt x="1808" y="3935"/>
                  </a:cubicBezTo>
                  <a:cubicBezTo>
                    <a:pt x="2048" y="4021"/>
                    <a:pt x="2285" y="4061"/>
                    <a:pt x="2515" y="4061"/>
                  </a:cubicBezTo>
                  <a:cubicBezTo>
                    <a:pt x="3916" y="4061"/>
                    <a:pt x="5000" y="2574"/>
                    <a:pt x="4342" y="1162"/>
                  </a:cubicBezTo>
                  <a:cubicBezTo>
                    <a:pt x="3998" y="427"/>
                    <a:pt x="3273" y="0"/>
                    <a:pt x="2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6" name="Google Shape;366;p25"/>
          <p:cNvSpPr/>
          <p:nvPr/>
        </p:nvSpPr>
        <p:spPr>
          <a:xfrm>
            <a:off x="7618226" y="3788243"/>
            <a:ext cx="1861841" cy="807814"/>
          </a:xfrm>
          <a:custGeom>
            <a:rect b="b" l="l" r="r" t="t"/>
            <a:pathLst>
              <a:path extrusionOk="0" h="50097" w="115463">
                <a:moveTo>
                  <a:pt x="115463" y="0"/>
                </a:moveTo>
                <a:cubicBezTo>
                  <a:pt x="113315" y="4147"/>
                  <a:pt x="108206" y="18219"/>
                  <a:pt x="102577" y="24884"/>
                </a:cubicBezTo>
                <a:cubicBezTo>
                  <a:pt x="96949" y="31549"/>
                  <a:pt x="88432" y="37104"/>
                  <a:pt x="81692" y="39992"/>
                </a:cubicBezTo>
                <a:cubicBezTo>
                  <a:pt x="74953" y="42880"/>
                  <a:pt x="67621" y="43843"/>
                  <a:pt x="62140" y="42214"/>
                </a:cubicBezTo>
                <a:cubicBezTo>
                  <a:pt x="56660" y="40585"/>
                  <a:pt x="50290" y="34587"/>
                  <a:pt x="48809" y="30217"/>
                </a:cubicBezTo>
                <a:cubicBezTo>
                  <a:pt x="47328" y="25848"/>
                  <a:pt x="50661" y="18663"/>
                  <a:pt x="53253" y="15997"/>
                </a:cubicBezTo>
                <a:cubicBezTo>
                  <a:pt x="55845" y="13331"/>
                  <a:pt x="61326" y="12738"/>
                  <a:pt x="64362" y="14219"/>
                </a:cubicBezTo>
                <a:cubicBezTo>
                  <a:pt x="67398" y="15700"/>
                  <a:pt x="71693" y="20440"/>
                  <a:pt x="71471" y="24884"/>
                </a:cubicBezTo>
                <a:cubicBezTo>
                  <a:pt x="71249" y="29328"/>
                  <a:pt x="68139" y="36734"/>
                  <a:pt x="63029" y="40881"/>
                </a:cubicBezTo>
                <a:cubicBezTo>
                  <a:pt x="57919" y="45028"/>
                  <a:pt x="49253" y="48805"/>
                  <a:pt x="40810" y="49768"/>
                </a:cubicBezTo>
                <a:cubicBezTo>
                  <a:pt x="32367" y="50731"/>
                  <a:pt x="19111" y="49546"/>
                  <a:pt x="12371" y="46658"/>
                </a:cubicBezTo>
                <a:cubicBezTo>
                  <a:pt x="5632" y="43770"/>
                  <a:pt x="1928" y="37326"/>
                  <a:pt x="373" y="32438"/>
                </a:cubicBezTo>
                <a:cubicBezTo>
                  <a:pt x="-1182" y="27550"/>
                  <a:pt x="2596" y="19848"/>
                  <a:pt x="3040" y="17330"/>
                </a:cubicBezTo>
              </a:path>
            </a:pathLst>
          </a:cu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  <p:grpSp>
        <p:nvGrpSpPr>
          <p:cNvPr id="367" name="Google Shape;367;p25"/>
          <p:cNvGrpSpPr/>
          <p:nvPr/>
        </p:nvGrpSpPr>
        <p:grpSpPr>
          <a:xfrm rot="-1800045">
            <a:off x="7518476" y="2810594"/>
            <a:ext cx="1212871" cy="944051"/>
            <a:chOff x="6877863" y="2921369"/>
            <a:chExt cx="1291967" cy="1005709"/>
          </a:xfrm>
        </p:grpSpPr>
        <p:sp>
          <p:nvSpPr>
            <p:cNvPr id="368" name="Google Shape;368;p25"/>
            <p:cNvSpPr/>
            <p:nvPr/>
          </p:nvSpPr>
          <p:spPr>
            <a:xfrm>
              <a:off x="6879369" y="2921519"/>
              <a:ext cx="1228870" cy="1005410"/>
            </a:xfrm>
            <a:custGeom>
              <a:rect b="b" l="l" r="r" t="t"/>
              <a:pathLst>
                <a:path extrusionOk="0" h="26906" w="32992">
                  <a:moveTo>
                    <a:pt x="27068" y="1"/>
                  </a:moveTo>
                  <a:cubicBezTo>
                    <a:pt x="23203" y="1"/>
                    <a:pt x="18033" y="1344"/>
                    <a:pt x="13553" y="3866"/>
                  </a:cubicBezTo>
                  <a:cubicBezTo>
                    <a:pt x="12248" y="3188"/>
                    <a:pt x="9713" y="1896"/>
                    <a:pt x="8471" y="1319"/>
                  </a:cubicBezTo>
                  <a:cubicBezTo>
                    <a:pt x="8328" y="1253"/>
                    <a:pt x="8186" y="1228"/>
                    <a:pt x="8054" y="1228"/>
                  </a:cubicBezTo>
                  <a:cubicBezTo>
                    <a:pt x="7757" y="1228"/>
                    <a:pt x="7515" y="1357"/>
                    <a:pt x="7454" y="1444"/>
                  </a:cubicBezTo>
                  <a:cubicBezTo>
                    <a:pt x="7429" y="1469"/>
                    <a:pt x="2497" y="7480"/>
                    <a:pt x="1857" y="8258"/>
                  </a:cubicBezTo>
                  <a:cubicBezTo>
                    <a:pt x="1230" y="9024"/>
                    <a:pt x="866" y="9739"/>
                    <a:pt x="1305" y="10078"/>
                  </a:cubicBezTo>
                  <a:cubicBezTo>
                    <a:pt x="1305" y="10078"/>
                    <a:pt x="6199" y="7442"/>
                    <a:pt x="6488" y="7292"/>
                  </a:cubicBezTo>
                  <a:cubicBezTo>
                    <a:pt x="6675" y="7187"/>
                    <a:pt x="6905" y="7038"/>
                    <a:pt x="7128" y="7038"/>
                  </a:cubicBezTo>
                  <a:cubicBezTo>
                    <a:pt x="7145" y="7038"/>
                    <a:pt x="7161" y="7039"/>
                    <a:pt x="7178" y="7041"/>
                  </a:cubicBezTo>
                  <a:cubicBezTo>
                    <a:pt x="7542" y="7254"/>
                    <a:pt x="7893" y="7480"/>
                    <a:pt x="8220" y="7718"/>
                  </a:cubicBezTo>
                  <a:cubicBezTo>
                    <a:pt x="7856" y="8070"/>
                    <a:pt x="7517" y="8409"/>
                    <a:pt x="7191" y="8760"/>
                  </a:cubicBezTo>
                  <a:lnTo>
                    <a:pt x="8220" y="10391"/>
                  </a:lnTo>
                  <a:lnTo>
                    <a:pt x="6613" y="11395"/>
                  </a:lnTo>
                  <a:lnTo>
                    <a:pt x="7140" y="12224"/>
                  </a:lnTo>
                  <a:lnTo>
                    <a:pt x="6086" y="12876"/>
                  </a:lnTo>
                  <a:lnTo>
                    <a:pt x="6676" y="13805"/>
                  </a:lnTo>
                  <a:cubicBezTo>
                    <a:pt x="6655" y="13804"/>
                    <a:pt x="6634" y="13804"/>
                    <a:pt x="6612" y="13804"/>
                  </a:cubicBezTo>
                  <a:cubicBezTo>
                    <a:pt x="5744" y="13804"/>
                    <a:pt x="4901" y="14054"/>
                    <a:pt x="4166" y="14520"/>
                  </a:cubicBezTo>
                  <a:cubicBezTo>
                    <a:pt x="3326" y="15047"/>
                    <a:pt x="2623" y="15900"/>
                    <a:pt x="2058" y="16854"/>
                  </a:cubicBezTo>
                  <a:cubicBezTo>
                    <a:pt x="2410" y="16666"/>
                    <a:pt x="2799" y="16565"/>
                    <a:pt x="3200" y="16540"/>
                  </a:cubicBezTo>
                  <a:lnTo>
                    <a:pt x="3200" y="16540"/>
                  </a:lnTo>
                  <a:cubicBezTo>
                    <a:pt x="2271" y="17067"/>
                    <a:pt x="1606" y="17695"/>
                    <a:pt x="1155" y="18649"/>
                  </a:cubicBezTo>
                  <a:cubicBezTo>
                    <a:pt x="665" y="19828"/>
                    <a:pt x="276" y="21045"/>
                    <a:pt x="0" y="22300"/>
                  </a:cubicBezTo>
                  <a:cubicBezTo>
                    <a:pt x="1242" y="22601"/>
                    <a:pt x="2522" y="22790"/>
                    <a:pt x="3802" y="22865"/>
                  </a:cubicBezTo>
                  <a:cubicBezTo>
                    <a:pt x="3822" y="22865"/>
                    <a:pt x="3841" y="22865"/>
                    <a:pt x="3860" y="22865"/>
                  </a:cubicBezTo>
                  <a:cubicBezTo>
                    <a:pt x="4876" y="22865"/>
                    <a:pt x="5726" y="22540"/>
                    <a:pt x="6576" y="21961"/>
                  </a:cubicBezTo>
                  <a:lnTo>
                    <a:pt x="6576" y="21961"/>
                  </a:lnTo>
                  <a:cubicBezTo>
                    <a:pt x="6387" y="22300"/>
                    <a:pt x="6124" y="22601"/>
                    <a:pt x="5798" y="22840"/>
                  </a:cubicBezTo>
                  <a:cubicBezTo>
                    <a:pt x="6902" y="22739"/>
                    <a:pt x="7969" y="22488"/>
                    <a:pt x="8809" y="21961"/>
                  </a:cubicBezTo>
                  <a:cubicBezTo>
                    <a:pt x="9575" y="21497"/>
                    <a:pt x="10177" y="20819"/>
                    <a:pt x="10566" y="20029"/>
                  </a:cubicBezTo>
                  <a:lnTo>
                    <a:pt x="11131" y="20932"/>
                  </a:lnTo>
                  <a:lnTo>
                    <a:pt x="12185" y="20280"/>
                  </a:lnTo>
                  <a:lnTo>
                    <a:pt x="12700" y="21108"/>
                  </a:lnTo>
                  <a:lnTo>
                    <a:pt x="14306" y="20117"/>
                  </a:lnTo>
                  <a:lnTo>
                    <a:pt x="15322" y="21748"/>
                  </a:lnTo>
                  <a:cubicBezTo>
                    <a:pt x="15774" y="21610"/>
                    <a:pt x="16238" y="21459"/>
                    <a:pt x="16703" y="21271"/>
                  </a:cubicBezTo>
                  <a:cubicBezTo>
                    <a:pt x="16778" y="21685"/>
                    <a:pt x="16828" y="22087"/>
                    <a:pt x="16853" y="22501"/>
                  </a:cubicBezTo>
                  <a:cubicBezTo>
                    <a:pt x="16778" y="22739"/>
                    <a:pt x="16527" y="22890"/>
                    <a:pt x="16326" y="23028"/>
                  </a:cubicBezTo>
                  <a:cubicBezTo>
                    <a:pt x="16075" y="23204"/>
                    <a:pt x="11558" y="26454"/>
                    <a:pt x="11558" y="26454"/>
                  </a:cubicBezTo>
                  <a:cubicBezTo>
                    <a:pt x="11632" y="26781"/>
                    <a:pt x="11945" y="26906"/>
                    <a:pt x="12386" y="26906"/>
                  </a:cubicBezTo>
                  <a:cubicBezTo>
                    <a:pt x="12688" y="26906"/>
                    <a:pt x="13052" y="26847"/>
                    <a:pt x="13440" y="26755"/>
                  </a:cubicBezTo>
                  <a:cubicBezTo>
                    <a:pt x="14431" y="26517"/>
                    <a:pt x="21998" y="24710"/>
                    <a:pt x="22023" y="24710"/>
                  </a:cubicBezTo>
                  <a:cubicBezTo>
                    <a:pt x="22174" y="24684"/>
                    <a:pt x="22576" y="24358"/>
                    <a:pt x="22576" y="23844"/>
                  </a:cubicBezTo>
                  <a:cubicBezTo>
                    <a:pt x="22601" y="22476"/>
                    <a:pt x="22550" y="19627"/>
                    <a:pt x="22513" y="18172"/>
                  </a:cubicBezTo>
                  <a:cubicBezTo>
                    <a:pt x="26541" y="15373"/>
                    <a:pt x="29891" y="11546"/>
                    <a:pt x="31661" y="8170"/>
                  </a:cubicBezTo>
                  <a:cubicBezTo>
                    <a:pt x="31749" y="8007"/>
                    <a:pt x="31824" y="7857"/>
                    <a:pt x="31899" y="7693"/>
                  </a:cubicBezTo>
                  <a:lnTo>
                    <a:pt x="31899" y="7656"/>
                  </a:lnTo>
                  <a:cubicBezTo>
                    <a:pt x="32062" y="7342"/>
                    <a:pt x="32188" y="7041"/>
                    <a:pt x="32313" y="6752"/>
                  </a:cubicBezTo>
                  <a:cubicBezTo>
                    <a:pt x="32313" y="6740"/>
                    <a:pt x="32313" y="6740"/>
                    <a:pt x="32313" y="6727"/>
                  </a:cubicBezTo>
                  <a:cubicBezTo>
                    <a:pt x="32376" y="6577"/>
                    <a:pt x="32426" y="6438"/>
                    <a:pt x="32477" y="6288"/>
                  </a:cubicBezTo>
                  <a:lnTo>
                    <a:pt x="32477" y="6263"/>
                  </a:lnTo>
                  <a:cubicBezTo>
                    <a:pt x="32577" y="5987"/>
                    <a:pt x="32665" y="5698"/>
                    <a:pt x="32740" y="5435"/>
                  </a:cubicBezTo>
                  <a:cubicBezTo>
                    <a:pt x="32753" y="5422"/>
                    <a:pt x="32753" y="5397"/>
                    <a:pt x="32753" y="5384"/>
                  </a:cubicBezTo>
                  <a:cubicBezTo>
                    <a:pt x="32790" y="5259"/>
                    <a:pt x="32815" y="5121"/>
                    <a:pt x="32853" y="4995"/>
                  </a:cubicBezTo>
                  <a:cubicBezTo>
                    <a:pt x="32853" y="4983"/>
                    <a:pt x="32853" y="4983"/>
                    <a:pt x="32853" y="4970"/>
                  </a:cubicBezTo>
                  <a:cubicBezTo>
                    <a:pt x="32878" y="4845"/>
                    <a:pt x="32903" y="4707"/>
                    <a:pt x="32916" y="4594"/>
                  </a:cubicBezTo>
                  <a:lnTo>
                    <a:pt x="32916" y="4581"/>
                  </a:lnTo>
                  <a:cubicBezTo>
                    <a:pt x="32941" y="4456"/>
                    <a:pt x="32953" y="4330"/>
                    <a:pt x="32966" y="4217"/>
                  </a:cubicBezTo>
                  <a:lnTo>
                    <a:pt x="32966" y="4155"/>
                  </a:lnTo>
                  <a:cubicBezTo>
                    <a:pt x="32979" y="4042"/>
                    <a:pt x="32991" y="3929"/>
                    <a:pt x="32991" y="3816"/>
                  </a:cubicBezTo>
                  <a:lnTo>
                    <a:pt x="32991" y="3791"/>
                  </a:lnTo>
                  <a:lnTo>
                    <a:pt x="32991" y="3477"/>
                  </a:lnTo>
                  <a:cubicBezTo>
                    <a:pt x="32991" y="3464"/>
                    <a:pt x="32991" y="3439"/>
                    <a:pt x="32991" y="3427"/>
                  </a:cubicBezTo>
                  <a:cubicBezTo>
                    <a:pt x="32991" y="3326"/>
                    <a:pt x="32979" y="3226"/>
                    <a:pt x="32966" y="3113"/>
                  </a:cubicBezTo>
                  <a:lnTo>
                    <a:pt x="32966" y="3063"/>
                  </a:lnTo>
                  <a:cubicBezTo>
                    <a:pt x="32953" y="2962"/>
                    <a:pt x="32928" y="2862"/>
                    <a:pt x="32903" y="2762"/>
                  </a:cubicBezTo>
                  <a:lnTo>
                    <a:pt x="32903" y="2749"/>
                  </a:lnTo>
                  <a:cubicBezTo>
                    <a:pt x="32891" y="2661"/>
                    <a:pt x="32866" y="2573"/>
                    <a:pt x="32828" y="2486"/>
                  </a:cubicBezTo>
                  <a:cubicBezTo>
                    <a:pt x="32828" y="2473"/>
                    <a:pt x="32828" y="2448"/>
                    <a:pt x="32815" y="2435"/>
                  </a:cubicBezTo>
                  <a:cubicBezTo>
                    <a:pt x="32790" y="2348"/>
                    <a:pt x="32753" y="2260"/>
                    <a:pt x="32715" y="2184"/>
                  </a:cubicBezTo>
                  <a:lnTo>
                    <a:pt x="32690" y="2134"/>
                  </a:lnTo>
                  <a:cubicBezTo>
                    <a:pt x="32652" y="2046"/>
                    <a:pt x="32615" y="1971"/>
                    <a:pt x="32564" y="1896"/>
                  </a:cubicBezTo>
                  <a:cubicBezTo>
                    <a:pt x="32514" y="1808"/>
                    <a:pt x="32464" y="1733"/>
                    <a:pt x="32401" y="1670"/>
                  </a:cubicBezTo>
                  <a:lnTo>
                    <a:pt x="32376" y="1620"/>
                  </a:lnTo>
                  <a:cubicBezTo>
                    <a:pt x="32313" y="1557"/>
                    <a:pt x="32251" y="1482"/>
                    <a:pt x="32188" y="1419"/>
                  </a:cubicBezTo>
                  <a:lnTo>
                    <a:pt x="32150" y="1381"/>
                  </a:lnTo>
                  <a:cubicBezTo>
                    <a:pt x="32088" y="1319"/>
                    <a:pt x="32025" y="1256"/>
                    <a:pt x="31950" y="1206"/>
                  </a:cubicBezTo>
                  <a:lnTo>
                    <a:pt x="31937" y="1193"/>
                  </a:lnTo>
                  <a:cubicBezTo>
                    <a:pt x="31849" y="1130"/>
                    <a:pt x="31774" y="1068"/>
                    <a:pt x="31686" y="1017"/>
                  </a:cubicBezTo>
                  <a:lnTo>
                    <a:pt x="31636" y="980"/>
                  </a:lnTo>
                  <a:cubicBezTo>
                    <a:pt x="31560" y="930"/>
                    <a:pt x="31473" y="867"/>
                    <a:pt x="31372" y="829"/>
                  </a:cubicBezTo>
                  <a:lnTo>
                    <a:pt x="31347" y="804"/>
                  </a:lnTo>
                  <a:cubicBezTo>
                    <a:pt x="31247" y="754"/>
                    <a:pt x="31159" y="704"/>
                    <a:pt x="31059" y="666"/>
                  </a:cubicBezTo>
                  <a:lnTo>
                    <a:pt x="31033" y="653"/>
                  </a:lnTo>
                  <a:cubicBezTo>
                    <a:pt x="30933" y="603"/>
                    <a:pt x="30820" y="566"/>
                    <a:pt x="30720" y="515"/>
                  </a:cubicBezTo>
                  <a:lnTo>
                    <a:pt x="30670" y="503"/>
                  </a:lnTo>
                  <a:cubicBezTo>
                    <a:pt x="30557" y="465"/>
                    <a:pt x="30444" y="428"/>
                    <a:pt x="30318" y="390"/>
                  </a:cubicBezTo>
                  <a:cubicBezTo>
                    <a:pt x="30193" y="352"/>
                    <a:pt x="30067" y="315"/>
                    <a:pt x="29942" y="290"/>
                  </a:cubicBezTo>
                  <a:lnTo>
                    <a:pt x="29904" y="290"/>
                  </a:lnTo>
                  <a:cubicBezTo>
                    <a:pt x="29779" y="252"/>
                    <a:pt x="29653" y="227"/>
                    <a:pt x="29515" y="202"/>
                  </a:cubicBezTo>
                  <a:lnTo>
                    <a:pt x="29477" y="202"/>
                  </a:lnTo>
                  <a:cubicBezTo>
                    <a:pt x="29201" y="139"/>
                    <a:pt x="28913" y="101"/>
                    <a:pt x="28612" y="64"/>
                  </a:cubicBezTo>
                  <a:lnTo>
                    <a:pt x="28586" y="64"/>
                  </a:lnTo>
                  <a:cubicBezTo>
                    <a:pt x="28423" y="51"/>
                    <a:pt x="28273" y="39"/>
                    <a:pt x="28110" y="26"/>
                  </a:cubicBezTo>
                  <a:lnTo>
                    <a:pt x="28084" y="26"/>
                  </a:lnTo>
                  <a:cubicBezTo>
                    <a:pt x="27771" y="13"/>
                    <a:pt x="27432" y="1"/>
                    <a:pt x="27093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9" name="Google Shape;369;p25"/>
            <p:cNvGrpSpPr/>
            <p:nvPr/>
          </p:nvGrpSpPr>
          <p:grpSpPr>
            <a:xfrm>
              <a:off x="6877863" y="2921369"/>
              <a:ext cx="1291967" cy="1005709"/>
              <a:chOff x="6030382" y="2921287"/>
              <a:chExt cx="1291967" cy="1005709"/>
            </a:xfrm>
          </p:grpSpPr>
          <p:sp>
            <p:nvSpPr>
              <p:cNvPr id="370" name="Google Shape;370;p25"/>
              <p:cNvSpPr/>
              <p:nvPr/>
            </p:nvSpPr>
            <p:spPr>
              <a:xfrm>
                <a:off x="6030382" y="3437183"/>
                <a:ext cx="432406" cy="338811"/>
              </a:xfrm>
              <a:custGeom>
                <a:rect b="b" l="l" r="r" t="t"/>
                <a:pathLst>
                  <a:path extrusionOk="0" h="9067" w="11609">
                    <a:moveTo>
                      <a:pt x="6614" y="1"/>
                    </a:moveTo>
                    <a:cubicBezTo>
                      <a:pt x="5780" y="1"/>
                      <a:pt x="4928" y="229"/>
                      <a:pt x="4154" y="709"/>
                    </a:cubicBezTo>
                    <a:cubicBezTo>
                      <a:pt x="3314" y="1236"/>
                      <a:pt x="2623" y="2102"/>
                      <a:pt x="2059" y="3055"/>
                    </a:cubicBezTo>
                    <a:cubicBezTo>
                      <a:pt x="2410" y="2867"/>
                      <a:pt x="2799" y="2767"/>
                      <a:pt x="3188" y="2742"/>
                    </a:cubicBezTo>
                    <a:lnTo>
                      <a:pt x="3188" y="2742"/>
                    </a:lnTo>
                    <a:cubicBezTo>
                      <a:pt x="2272" y="3256"/>
                      <a:pt x="1607" y="3896"/>
                      <a:pt x="1155" y="4850"/>
                    </a:cubicBezTo>
                    <a:cubicBezTo>
                      <a:pt x="666" y="6030"/>
                      <a:pt x="277" y="7247"/>
                      <a:pt x="1" y="8489"/>
                    </a:cubicBezTo>
                    <a:cubicBezTo>
                      <a:pt x="1243" y="8803"/>
                      <a:pt x="2510" y="8991"/>
                      <a:pt x="3790" y="9066"/>
                    </a:cubicBezTo>
                    <a:cubicBezTo>
                      <a:pt x="3810" y="9067"/>
                      <a:pt x="3829" y="9067"/>
                      <a:pt x="3849" y="9067"/>
                    </a:cubicBezTo>
                    <a:cubicBezTo>
                      <a:pt x="4877" y="9067"/>
                      <a:pt x="5726" y="8741"/>
                      <a:pt x="6576" y="8150"/>
                    </a:cubicBezTo>
                    <a:lnTo>
                      <a:pt x="6576" y="8150"/>
                    </a:lnTo>
                    <a:cubicBezTo>
                      <a:pt x="6388" y="8502"/>
                      <a:pt x="6125" y="8803"/>
                      <a:pt x="5798" y="9041"/>
                    </a:cubicBezTo>
                    <a:cubicBezTo>
                      <a:pt x="6903" y="8941"/>
                      <a:pt x="7969" y="8690"/>
                      <a:pt x="8810" y="8150"/>
                    </a:cubicBezTo>
                    <a:cubicBezTo>
                      <a:pt x="11006" y="6782"/>
                      <a:pt x="11608" y="4072"/>
                      <a:pt x="10328" y="2026"/>
                    </a:cubicBezTo>
                    <a:cubicBezTo>
                      <a:pt x="9510" y="719"/>
                      <a:pt x="8091" y="1"/>
                      <a:pt x="66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25"/>
              <p:cNvSpPr/>
              <p:nvPr/>
            </p:nvSpPr>
            <p:spPr>
              <a:xfrm>
                <a:off x="6143503" y="3483145"/>
                <a:ext cx="273024" cy="214078"/>
              </a:xfrm>
              <a:custGeom>
                <a:rect b="b" l="l" r="r" t="t"/>
                <a:pathLst>
                  <a:path extrusionOk="0" h="5729" w="7330">
                    <a:moveTo>
                      <a:pt x="4154" y="0"/>
                    </a:moveTo>
                    <a:cubicBezTo>
                      <a:pt x="3629" y="0"/>
                      <a:pt x="3097" y="148"/>
                      <a:pt x="2623" y="458"/>
                    </a:cubicBezTo>
                    <a:cubicBezTo>
                      <a:pt x="2096" y="784"/>
                      <a:pt x="1657" y="1324"/>
                      <a:pt x="1293" y="1938"/>
                    </a:cubicBezTo>
                    <a:cubicBezTo>
                      <a:pt x="1519" y="1813"/>
                      <a:pt x="1757" y="1750"/>
                      <a:pt x="2008" y="1738"/>
                    </a:cubicBezTo>
                    <a:lnTo>
                      <a:pt x="2008" y="1738"/>
                    </a:lnTo>
                    <a:cubicBezTo>
                      <a:pt x="1444" y="2026"/>
                      <a:pt x="992" y="2491"/>
                      <a:pt x="728" y="3068"/>
                    </a:cubicBezTo>
                    <a:cubicBezTo>
                      <a:pt x="415" y="3808"/>
                      <a:pt x="176" y="4574"/>
                      <a:pt x="0" y="5364"/>
                    </a:cubicBezTo>
                    <a:cubicBezTo>
                      <a:pt x="791" y="5552"/>
                      <a:pt x="1594" y="5678"/>
                      <a:pt x="2397" y="5728"/>
                    </a:cubicBezTo>
                    <a:cubicBezTo>
                      <a:pt x="3025" y="5728"/>
                      <a:pt x="3640" y="5527"/>
                      <a:pt x="4154" y="5151"/>
                    </a:cubicBezTo>
                    <a:lnTo>
                      <a:pt x="4154" y="5151"/>
                    </a:lnTo>
                    <a:cubicBezTo>
                      <a:pt x="4029" y="5364"/>
                      <a:pt x="3866" y="5552"/>
                      <a:pt x="3665" y="5703"/>
                    </a:cubicBezTo>
                    <a:cubicBezTo>
                      <a:pt x="4330" y="5678"/>
                      <a:pt x="4982" y="5477"/>
                      <a:pt x="5560" y="5151"/>
                    </a:cubicBezTo>
                    <a:cubicBezTo>
                      <a:pt x="6940" y="4285"/>
                      <a:pt x="7329" y="2578"/>
                      <a:pt x="6513" y="1286"/>
                    </a:cubicBezTo>
                    <a:cubicBezTo>
                      <a:pt x="5978" y="455"/>
                      <a:pt x="5076" y="0"/>
                      <a:pt x="41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25"/>
              <p:cNvSpPr/>
              <p:nvPr/>
            </p:nvSpPr>
            <p:spPr>
              <a:xfrm>
                <a:off x="6179037" y="3513338"/>
                <a:ext cx="202887" cy="153879"/>
              </a:xfrm>
              <a:custGeom>
                <a:rect b="b" l="l" r="r" t="t"/>
                <a:pathLst>
                  <a:path extrusionOk="0" h="4118" w="5447">
                    <a:moveTo>
                      <a:pt x="3203" y="0"/>
                    </a:moveTo>
                    <a:cubicBezTo>
                      <a:pt x="2818" y="0"/>
                      <a:pt x="2425" y="106"/>
                      <a:pt x="2071" y="327"/>
                    </a:cubicBezTo>
                    <a:cubicBezTo>
                      <a:pt x="1958" y="390"/>
                      <a:pt x="1857" y="478"/>
                      <a:pt x="1757" y="566"/>
                    </a:cubicBezTo>
                    <a:cubicBezTo>
                      <a:pt x="1782" y="616"/>
                      <a:pt x="1795" y="654"/>
                      <a:pt x="1807" y="704"/>
                    </a:cubicBezTo>
                    <a:cubicBezTo>
                      <a:pt x="1908" y="1055"/>
                      <a:pt x="1757" y="1432"/>
                      <a:pt x="1431" y="1620"/>
                    </a:cubicBezTo>
                    <a:cubicBezTo>
                      <a:pt x="1017" y="1833"/>
                      <a:pt x="690" y="2172"/>
                      <a:pt x="490" y="2586"/>
                    </a:cubicBezTo>
                    <a:cubicBezTo>
                      <a:pt x="315" y="3023"/>
                      <a:pt x="153" y="3485"/>
                      <a:pt x="27" y="3946"/>
                    </a:cubicBezTo>
                    <a:lnTo>
                      <a:pt x="27" y="3946"/>
                    </a:lnTo>
                    <a:cubicBezTo>
                      <a:pt x="18" y="3945"/>
                      <a:pt x="9" y="3943"/>
                      <a:pt x="0" y="3941"/>
                    </a:cubicBezTo>
                    <a:lnTo>
                      <a:pt x="0" y="3941"/>
                    </a:lnTo>
                    <a:lnTo>
                      <a:pt x="25" y="3954"/>
                    </a:lnTo>
                    <a:cubicBezTo>
                      <a:pt x="26" y="3951"/>
                      <a:pt x="27" y="3949"/>
                      <a:pt x="27" y="3946"/>
                    </a:cubicBezTo>
                    <a:lnTo>
                      <a:pt x="27" y="3946"/>
                    </a:lnTo>
                    <a:cubicBezTo>
                      <a:pt x="496" y="4032"/>
                      <a:pt x="976" y="4092"/>
                      <a:pt x="1443" y="4117"/>
                    </a:cubicBezTo>
                    <a:cubicBezTo>
                      <a:pt x="1908" y="4117"/>
                      <a:pt x="2359" y="3966"/>
                      <a:pt x="2723" y="3690"/>
                    </a:cubicBezTo>
                    <a:cubicBezTo>
                      <a:pt x="2860" y="3594"/>
                      <a:pt x="3019" y="3546"/>
                      <a:pt x="3179" y="3546"/>
                    </a:cubicBezTo>
                    <a:cubicBezTo>
                      <a:pt x="3371" y="3546"/>
                      <a:pt x="3564" y="3616"/>
                      <a:pt x="3715" y="3753"/>
                    </a:cubicBezTo>
                    <a:cubicBezTo>
                      <a:pt x="3740" y="3778"/>
                      <a:pt x="3777" y="3816"/>
                      <a:pt x="3803" y="3854"/>
                    </a:cubicBezTo>
                    <a:cubicBezTo>
                      <a:pt x="3928" y="3803"/>
                      <a:pt x="4041" y="3741"/>
                      <a:pt x="4166" y="3665"/>
                    </a:cubicBezTo>
                    <a:cubicBezTo>
                      <a:pt x="5145" y="3050"/>
                      <a:pt x="5446" y="1821"/>
                      <a:pt x="4869" y="905"/>
                    </a:cubicBezTo>
                    <a:cubicBezTo>
                      <a:pt x="4504" y="317"/>
                      <a:pt x="3866" y="0"/>
                      <a:pt x="32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25"/>
              <p:cNvSpPr/>
              <p:nvPr/>
            </p:nvSpPr>
            <p:spPr>
              <a:xfrm>
                <a:off x="6257555" y="3235772"/>
                <a:ext cx="423057" cy="474567"/>
              </a:xfrm>
              <a:custGeom>
                <a:rect b="b" l="l" r="r" t="t"/>
                <a:pathLst>
                  <a:path extrusionOk="0" h="12700" w="11358">
                    <a:moveTo>
                      <a:pt x="5283" y="0"/>
                    </a:moveTo>
                    <a:lnTo>
                      <a:pt x="527" y="2974"/>
                    </a:lnTo>
                    <a:lnTo>
                      <a:pt x="1042" y="3815"/>
                    </a:lnTo>
                    <a:lnTo>
                      <a:pt x="0" y="4467"/>
                    </a:lnTo>
                    <a:lnTo>
                      <a:pt x="5033" y="12524"/>
                    </a:lnTo>
                    <a:lnTo>
                      <a:pt x="6087" y="11871"/>
                    </a:lnTo>
                    <a:lnTo>
                      <a:pt x="6601" y="12700"/>
                    </a:lnTo>
                    <a:lnTo>
                      <a:pt x="11357" y="9725"/>
                    </a:lnTo>
                    <a:lnTo>
                      <a:pt x="52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25"/>
              <p:cNvSpPr/>
              <p:nvPr/>
            </p:nvSpPr>
            <p:spPr>
              <a:xfrm>
                <a:off x="6460889" y="3566362"/>
                <a:ext cx="411808" cy="360634"/>
              </a:xfrm>
              <a:custGeom>
                <a:rect b="b" l="l" r="r" t="t"/>
                <a:pathLst>
                  <a:path extrusionOk="0" h="9651" w="11056">
                    <a:moveTo>
                      <a:pt x="10930" y="0"/>
                    </a:moveTo>
                    <a:lnTo>
                      <a:pt x="4995" y="3162"/>
                    </a:lnTo>
                    <a:cubicBezTo>
                      <a:pt x="4995" y="3162"/>
                      <a:pt x="5346" y="5133"/>
                      <a:pt x="5296" y="5245"/>
                    </a:cubicBezTo>
                    <a:cubicBezTo>
                      <a:pt x="5220" y="5484"/>
                      <a:pt x="4970" y="5634"/>
                      <a:pt x="4769" y="5773"/>
                    </a:cubicBezTo>
                    <a:cubicBezTo>
                      <a:pt x="4518" y="5948"/>
                      <a:pt x="0" y="9198"/>
                      <a:pt x="0" y="9198"/>
                    </a:cubicBezTo>
                    <a:cubicBezTo>
                      <a:pt x="75" y="9526"/>
                      <a:pt x="387" y="9650"/>
                      <a:pt x="828" y="9650"/>
                    </a:cubicBezTo>
                    <a:cubicBezTo>
                      <a:pt x="1131" y="9650"/>
                      <a:pt x="1494" y="9591"/>
                      <a:pt x="1883" y="9500"/>
                    </a:cubicBezTo>
                    <a:cubicBezTo>
                      <a:pt x="2861" y="9261"/>
                      <a:pt x="10428" y="7454"/>
                      <a:pt x="10466" y="7454"/>
                    </a:cubicBezTo>
                    <a:cubicBezTo>
                      <a:pt x="10617" y="7416"/>
                      <a:pt x="11006" y="7103"/>
                      <a:pt x="11018" y="6588"/>
                    </a:cubicBezTo>
                    <a:cubicBezTo>
                      <a:pt x="11056" y="4706"/>
                      <a:pt x="10930" y="0"/>
                      <a:pt x="1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25"/>
              <p:cNvSpPr/>
              <p:nvPr/>
            </p:nvSpPr>
            <p:spPr>
              <a:xfrm>
                <a:off x="6063123" y="2967212"/>
                <a:ext cx="502953" cy="330964"/>
              </a:xfrm>
              <a:custGeom>
                <a:rect b="b" l="l" r="r" t="t"/>
                <a:pathLst>
                  <a:path extrusionOk="0" h="8857" w="13503">
                    <a:moveTo>
                      <a:pt x="7191" y="0"/>
                    </a:moveTo>
                    <a:cubicBezTo>
                      <a:pt x="6894" y="0"/>
                      <a:pt x="6658" y="132"/>
                      <a:pt x="6588" y="210"/>
                    </a:cubicBezTo>
                    <a:cubicBezTo>
                      <a:pt x="6563" y="235"/>
                      <a:pt x="1631" y="6258"/>
                      <a:pt x="991" y="7037"/>
                    </a:cubicBezTo>
                    <a:cubicBezTo>
                      <a:pt x="364" y="7789"/>
                      <a:pt x="0" y="8505"/>
                      <a:pt x="439" y="8856"/>
                    </a:cubicBezTo>
                    <a:cubicBezTo>
                      <a:pt x="439" y="8856"/>
                      <a:pt x="5333" y="6221"/>
                      <a:pt x="5622" y="6058"/>
                    </a:cubicBezTo>
                    <a:cubicBezTo>
                      <a:pt x="5808" y="5953"/>
                      <a:pt x="6026" y="5817"/>
                      <a:pt x="6256" y="5817"/>
                    </a:cubicBezTo>
                    <a:cubicBezTo>
                      <a:pt x="6275" y="5817"/>
                      <a:pt x="6293" y="5817"/>
                      <a:pt x="6312" y="5819"/>
                    </a:cubicBezTo>
                    <a:cubicBezTo>
                      <a:pt x="6438" y="5832"/>
                      <a:pt x="8056" y="6999"/>
                      <a:pt x="8056" y="6999"/>
                    </a:cubicBezTo>
                    <a:lnTo>
                      <a:pt x="13503" y="3059"/>
                    </a:lnTo>
                    <a:cubicBezTo>
                      <a:pt x="13503" y="3059"/>
                      <a:pt x="9324" y="888"/>
                      <a:pt x="7617" y="97"/>
                    </a:cubicBezTo>
                    <a:cubicBezTo>
                      <a:pt x="7469" y="27"/>
                      <a:pt x="7324" y="0"/>
                      <a:pt x="7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25"/>
              <p:cNvSpPr/>
              <p:nvPr/>
            </p:nvSpPr>
            <p:spPr>
              <a:xfrm>
                <a:off x="6298676" y="2921324"/>
                <a:ext cx="1023673" cy="812444"/>
              </a:xfrm>
              <a:custGeom>
                <a:rect b="b" l="l" r="r" t="t"/>
                <a:pathLst>
                  <a:path extrusionOk="0" h="21742" w="27483">
                    <a:moveTo>
                      <a:pt x="19904" y="1"/>
                    </a:moveTo>
                    <a:cubicBezTo>
                      <a:pt x="15682" y="1"/>
                      <a:pt x="9918" y="1600"/>
                      <a:pt x="5183" y="4563"/>
                    </a:cubicBezTo>
                    <a:cubicBezTo>
                      <a:pt x="3050" y="5893"/>
                      <a:pt x="1331" y="7323"/>
                      <a:pt x="1" y="8766"/>
                    </a:cubicBezTo>
                    <a:lnTo>
                      <a:pt x="8120" y="21742"/>
                    </a:lnTo>
                    <a:cubicBezTo>
                      <a:pt x="10002" y="21177"/>
                      <a:pt x="12048" y="20249"/>
                      <a:pt x="14168" y="18918"/>
                    </a:cubicBezTo>
                    <a:cubicBezTo>
                      <a:pt x="21848" y="14112"/>
                      <a:pt x="27483" y="5303"/>
                      <a:pt x="25375" y="1915"/>
                    </a:cubicBezTo>
                    <a:cubicBezTo>
                      <a:pt x="24561" y="620"/>
                      <a:pt x="22531" y="1"/>
                      <a:pt x="199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25"/>
              <p:cNvSpPr/>
              <p:nvPr/>
            </p:nvSpPr>
            <p:spPr>
              <a:xfrm>
                <a:off x="7019452" y="2921287"/>
                <a:ext cx="256635" cy="305143"/>
              </a:xfrm>
              <a:custGeom>
                <a:rect b="b" l="l" r="r" t="t"/>
                <a:pathLst>
                  <a:path extrusionOk="0" h="8166" w="6890">
                    <a:moveTo>
                      <a:pt x="534" y="0"/>
                    </a:moveTo>
                    <a:cubicBezTo>
                      <a:pt x="359" y="0"/>
                      <a:pt x="181" y="3"/>
                      <a:pt x="0" y="8"/>
                    </a:cubicBezTo>
                    <a:cubicBezTo>
                      <a:pt x="502" y="1552"/>
                      <a:pt x="1205" y="3020"/>
                      <a:pt x="2071" y="4400"/>
                    </a:cubicBezTo>
                    <a:cubicBezTo>
                      <a:pt x="2924" y="5768"/>
                      <a:pt x="3940" y="7036"/>
                      <a:pt x="5107" y="8165"/>
                    </a:cubicBezTo>
                    <a:cubicBezTo>
                      <a:pt x="6450" y="5593"/>
                      <a:pt x="6889" y="3296"/>
                      <a:pt x="6024" y="1916"/>
                    </a:cubicBezTo>
                    <a:cubicBezTo>
                      <a:pt x="5212" y="621"/>
                      <a:pt x="3175" y="0"/>
                      <a:pt x="5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25"/>
              <p:cNvSpPr/>
              <p:nvPr/>
            </p:nvSpPr>
            <p:spPr>
              <a:xfrm>
                <a:off x="6594570" y="3087909"/>
                <a:ext cx="388901" cy="382494"/>
              </a:xfrm>
              <a:custGeom>
                <a:rect b="b" l="l" r="r" t="t"/>
                <a:pathLst>
                  <a:path extrusionOk="0" h="10236" w="10441">
                    <a:moveTo>
                      <a:pt x="5223" y="1"/>
                    </a:moveTo>
                    <a:cubicBezTo>
                      <a:pt x="2482" y="1"/>
                      <a:pt x="211" y="2162"/>
                      <a:pt x="101" y="4923"/>
                    </a:cubicBezTo>
                    <a:cubicBezTo>
                      <a:pt x="0" y="7747"/>
                      <a:pt x="2196" y="10131"/>
                      <a:pt x="5020" y="10232"/>
                    </a:cubicBezTo>
                    <a:cubicBezTo>
                      <a:pt x="5089" y="10234"/>
                      <a:pt x="5158" y="10236"/>
                      <a:pt x="5227" y="10236"/>
                    </a:cubicBezTo>
                    <a:cubicBezTo>
                      <a:pt x="7959" y="10236"/>
                      <a:pt x="10230" y="8067"/>
                      <a:pt x="10328" y="5312"/>
                    </a:cubicBezTo>
                    <a:cubicBezTo>
                      <a:pt x="10441" y="2489"/>
                      <a:pt x="8232" y="117"/>
                      <a:pt x="5409" y="4"/>
                    </a:cubicBezTo>
                    <a:cubicBezTo>
                      <a:pt x="5346" y="2"/>
                      <a:pt x="5284" y="1"/>
                      <a:pt x="52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25"/>
              <p:cNvSpPr/>
              <p:nvPr/>
            </p:nvSpPr>
            <p:spPr>
              <a:xfrm>
                <a:off x="6645048" y="3139782"/>
                <a:ext cx="287960" cy="278724"/>
              </a:xfrm>
              <a:custGeom>
                <a:rect b="b" l="l" r="r" t="t"/>
                <a:pathLst>
                  <a:path extrusionOk="0" h="7459" w="7731">
                    <a:moveTo>
                      <a:pt x="3857" y="0"/>
                    </a:moveTo>
                    <a:cubicBezTo>
                      <a:pt x="3773" y="0"/>
                      <a:pt x="3688" y="3"/>
                      <a:pt x="3602" y="9"/>
                    </a:cubicBezTo>
                    <a:cubicBezTo>
                      <a:pt x="1556" y="159"/>
                      <a:pt x="0" y="1941"/>
                      <a:pt x="151" y="3987"/>
                    </a:cubicBezTo>
                    <a:cubicBezTo>
                      <a:pt x="283" y="5959"/>
                      <a:pt x="1925" y="7459"/>
                      <a:pt x="3873" y="7459"/>
                    </a:cubicBezTo>
                    <a:cubicBezTo>
                      <a:pt x="3958" y="7459"/>
                      <a:pt x="4043" y="7456"/>
                      <a:pt x="4129" y="7450"/>
                    </a:cubicBezTo>
                    <a:cubicBezTo>
                      <a:pt x="6174" y="7300"/>
                      <a:pt x="7730" y="5518"/>
                      <a:pt x="7580" y="3472"/>
                    </a:cubicBezTo>
                    <a:cubicBezTo>
                      <a:pt x="7448" y="1500"/>
                      <a:pt x="5805" y="0"/>
                      <a:pt x="38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5" name="Google Shape;755;p3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7755" r="7755" t="0"/>
          <a:stretch/>
        </p:blipFill>
        <p:spPr>
          <a:xfrm>
            <a:off x="-3000" y="-5850"/>
            <a:ext cx="9149999" cy="5155200"/>
          </a:xfrm>
          <a:prstGeom prst="rect">
            <a:avLst/>
          </a:prstGeom>
        </p:spPr>
      </p:pic>
      <p:sp>
        <p:nvSpPr>
          <p:cNvPr id="756" name="Google Shape;756;p34"/>
          <p:cNvSpPr txBox="1"/>
          <p:nvPr>
            <p:ph idx="1" type="body"/>
          </p:nvPr>
        </p:nvSpPr>
        <p:spPr>
          <a:xfrm>
            <a:off x="153150" y="3636900"/>
            <a:ext cx="3291900" cy="1097400"/>
          </a:xfrm>
          <a:prstGeom prst="rect">
            <a:avLst/>
          </a:prstGeom>
        </p:spPr>
        <p:txBody>
          <a:bodyPr anchorCtr="0" anchor="ctr" bIns="91425" lIns="182875" spcFirstLastPara="1" rIns="18287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Pipes rotate when clicked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35"/>
          <p:cNvSpPr txBox="1"/>
          <p:nvPr>
            <p:ph type="title"/>
          </p:nvPr>
        </p:nvSpPr>
        <p:spPr>
          <a:xfrm>
            <a:off x="562350" y="2739275"/>
            <a:ext cx="5356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Alien Translation</a:t>
            </a:r>
            <a:endParaRPr/>
          </a:p>
        </p:txBody>
      </p:sp>
      <p:sp>
        <p:nvSpPr>
          <p:cNvPr id="762" name="Google Shape;762;p35"/>
          <p:cNvSpPr txBox="1"/>
          <p:nvPr>
            <p:ph idx="2" type="title"/>
          </p:nvPr>
        </p:nvSpPr>
        <p:spPr>
          <a:xfrm>
            <a:off x="2310425" y="760644"/>
            <a:ext cx="1828800" cy="18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63" name="Google Shape;763;p35"/>
          <p:cNvSpPr txBox="1"/>
          <p:nvPr>
            <p:ph idx="1" type="subTitle"/>
          </p:nvPr>
        </p:nvSpPr>
        <p:spPr>
          <a:xfrm>
            <a:off x="713225" y="4017156"/>
            <a:ext cx="50232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 input</a:t>
            </a:r>
            <a:endParaRPr/>
          </a:p>
        </p:txBody>
      </p:sp>
      <p:cxnSp>
        <p:nvCxnSpPr>
          <p:cNvPr id="764" name="Google Shape;764;p35"/>
          <p:cNvCxnSpPr/>
          <p:nvPr/>
        </p:nvCxnSpPr>
        <p:spPr>
          <a:xfrm>
            <a:off x="2310425" y="3835419"/>
            <a:ext cx="18288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765" name="Google Shape;765;p35"/>
          <p:cNvSpPr/>
          <p:nvPr/>
        </p:nvSpPr>
        <p:spPr>
          <a:xfrm>
            <a:off x="2310425" y="636700"/>
            <a:ext cx="1987200" cy="1987200"/>
          </a:xfrm>
          <a:prstGeom prst="ellipse">
            <a:avLst/>
          </a:prstGeom>
          <a:solidFill>
            <a:schemeClr val="lt1"/>
          </a:solidFill>
          <a:ln cap="rnd" cmpd="sng" w="3810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5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03</a:t>
            </a:r>
            <a:endParaRPr b="1" sz="750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grpSp>
        <p:nvGrpSpPr>
          <p:cNvPr id="766" name="Google Shape;766;p35"/>
          <p:cNvGrpSpPr/>
          <p:nvPr/>
        </p:nvGrpSpPr>
        <p:grpSpPr>
          <a:xfrm>
            <a:off x="6823632" y="1027311"/>
            <a:ext cx="1607150" cy="913920"/>
            <a:chOff x="6862307" y="2716361"/>
            <a:chExt cx="1607150" cy="913920"/>
          </a:xfrm>
        </p:grpSpPr>
        <p:sp>
          <p:nvSpPr>
            <p:cNvPr id="767" name="Google Shape;767;p35"/>
            <p:cNvSpPr/>
            <p:nvPr/>
          </p:nvSpPr>
          <p:spPr>
            <a:xfrm>
              <a:off x="6862585" y="2716479"/>
              <a:ext cx="1606594" cy="913684"/>
            </a:xfrm>
            <a:custGeom>
              <a:rect b="b" l="l" r="r" t="t"/>
              <a:pathLst>
                <a:path extrusionOk="0" h="23187" w="40420">
                  <a:moveTo>
                    <a:pt x="20184" y="1"/>
                  </a:moveTo>
                  <a:cubicBezTo>
                    <a:pt x="17197" y="1"/>
                    <a:pt x="14180" y="1146"/>
                    <a:pt x="11859" y="3565"/>
                  </a:cubicBezTo>
                  <a:cubicBezTo>
                    <a:pt x="11721" y="3703"/>
                    <a:pt x="11583" y="3853"/>
                    <a:pt x="11457" y="3991"/>
                  </a:cubicBezTo>
                  <a:cubicBezTo>
                    <a:pt x="11457" y="4004"/>
                    <a:pt x="11445" y="4016"/>
                    <a:pt x="11432" y="4029"/>
                  </a:cubicBezTo>
                  <a:cubicBezTo>
                    <a:pt x="11319" y="4155"/>
                    <a:pt x="11219" y="4293"/>
                    <a:pt x="11106" y="4431"/>
                  </a:cubicBezTo>
                  <a:cubicBezTo>
                    <a:pt x="11081" y="4456"/>
                    <a:pt x="11056" y="4493"/>
                    <a:pt x="11031" y="4531"/>
                  </a:cubicBezTo>
                  <a:cubicBezTo>
                    <a:pt x="10943" y="4644"/>
                    <a:pt x="10855" y="4757"/>
                    <a:pt x="10780" y="4870"/>
                  </a:cubicBezTo>
                  <a:lnTo>
                    <a:pt x="10692" y="4995"/>
                  </a:lnTo>
                  <a:cubicBezTo>
                    <a:pt x="10604" y="5108"/>
                    <a:pt x="10529" y="5234"/>
                    <a:pt x="10453" y="5347"/>
                  </a:cubicBezTo>
                  <a:cubicBezTo>
                    <a:pt x="10428" y="5384"/>
                    <a:pt x="10403" y="5422"/>
                    <a:pt x="10378" y="5460"/>
                  </a:cubicBezTo>
                  <a:cubicBezTo>
                    <a:pt x="10290" y="5598"/>
                    <a:pt x="10215" y="5736"/>
                    <a:pt x="10127" y="5886"/>
                  </a:cubicBezTo>
                  <a:cubicBezTo>
                    <a:pt x="10114" y="5899"/>
                    <a:pt x="10102" y="5924"/>
                    <a:pt x="10102" y="5936"/>
                  </a:cubicBezTo>
                  <a:cubicBezTo>
                    <a:pt x="10002" y="6112"/>
                    <a:pt x="9914" y="6275"/>
                    <a:pt x="9826" y="6451"/>
                  </a:cubicBezTo>
                  <a:lnTo>
                    <a:pt x="9813" y="6476"/>
                  </a:lnTo>
                  <a:cubicBezTo>
                    <a:pt x="9738" y="6627"/>
                    <a:pt x="9663" y="6790"/>
                    <a:pt x="9600" y="6940"/>
                  </a:cubicBezTo>
                  <a:cubicBezTo>
                    <a:pt x="9575" y="6991"/>
                    <a:pt x="9562" y="7041"/>
                    <a:pt x="9537" y="7078"/>
                  </a:cubicBezTo>
                  <a:cubicBezTo>
                    <a:pt x="9487" y="7204"/>
                    <a:pt x="9437" y="7329"/>
                    <a:pt x="9387" y="7455"/>
                  </a:cubicBezTo>
                  <a:cubicBezTo>
                    <a:pt x="9362" y="7505"/>
                    <a:pt x="9336" y="7568"/>
                    <a:pt x="9324" y="7618"/>
                  </a:cubicBezTo>
                  <a:cubicBezTo>
                    <a:pt x="9274" y="7743"/>
                    <a:pt x="9236" y="7869"/>
                    <a:pt x="9198" y="7982"/>
                  </a:cubicBezTo>
                  <a:cubicBezTo>
                    <a:pt x="9173" y="8045"/>
                    <a:pt x="9161" y="8095"/>
                    <a:pt x="9136" y="8158"/>
                  </a:cubicBezTo>
                  <a:cubicBezTo>
                    <a:pt x="9098" y="8283"/>
                    <a:pt x="9060" y="8421"/>
                    <a:pt x="9023" y="8559"/>
                  </a:cubicBezTo>
                  <a:lnTo>
                    <a:pt x="8985" y="8685"/>
                  </a:lnTo>
                  <a:cubicBezTo>
                    <a:pt x="8935" y="8873"/>
                    <a:pt x="8897" y="9049"/>
                    <a:pt x="8860" y="9237"/>
                  </a:cubicBezTo>
                  <a:cubicBezTo>
                    <a:pt x="8860" y="9249"/>
                    <a:pt x="8860" y="9262"/>
                    <a:pt x="8847" y="9274"/>
                  </a:cubicBezTo>
                  <a:cubicBezTo>
                    <a:pt x="8809" y="9450"/>
                    <a:pt x="8784" y="9613"/>
                    <a:pt x="8759" y="9776"/>
                  </a:cubicBezTo>
                  <a:cubicBezTo>
                    <a:pt x="8747" y="9839"/>
                    <a:pt x="8747" y="9902"/>
                    <a:pt x="8734" y="9952"/>
                  </a:cubicBezTo>
                  <a:cubicBezTo>
                    <a:pt x="8709" y="10078"/>
                    <a:pt x="8696" y="10203"/>
                    <a:pt x="8684" y="10341"/>
                  </a:cubicBezTo>
                  <a:lnTo>
                    <a:pt x="8659" y="10542"/>
                  </a:lnTo>
                  <a:cubicBezTo>
                    <a:pt x="8659" y="10655"/>
                    <a:pt x="8646" y="10780"/>
                    <a:pt x="8634" y="10906"/>
                  </a:cubicBezTo>
                  <a:cubicBezTo>
                    <a:pt x="8634" y="10969"/>
                    <a:pt x="8634" y="11044"/>
                    <a:pt x="8621" y="11107"/>
                  </a:cubicBezTo>
                  <a:lnTo>
                    <a:pt x="8621" y="11496"/>
                  </a:lnTo>
                  <a:lnTo>
                    <a:pt x="8621" y="11671"/>
                  </a:lnTo>
                  <a:cubicBezTo>
                    <a:pt x="8621" y="11859"/>
                    <a:pt x="8621" y="12048"/>
                    <a:pt x="8646" y="12249"/>
                  </a:cubicBezTo>
                  <a:cubicBezTo>
                    <a:pt x="3363" y="13980"/>
                    <a:pt x="0" y="15586"/>
                    <a:pt x="201" y="16440"/>
                  </a:cubicBezTo>
                  <a:cubicBezTo>
                    <a:pt x="294" y="16829"/>
                    <a:pt x="1147" y="17014"/>
                    <a:pt x="2581" y="17014"/>
                  </a:cubicBezTo>
                  <a:cubicBezTo>
                    <a:pt x="4242" y="17014"/>
                    <a:pt x="6682" y="16766"/>
                    <a:pt x="9625" y="16302"/>
                  </a:cubicBezTo>
                  <a:cubicBezTo>
                    <a:pt x="11519" y="20560"/>
                    <a:pt x="15723" y="23187"/>
                    <a:pt x="20225" y="23187"/>
                  </a:cubicBezTo>
                  <a:cubicBezTo>
                    <a:pt x="21123" y="23187"/>
                    <a:pt x="22033" y="23082"/>
                    <a:pt x="22939" y="22865"/>
                  </a:cubicBezTo>
                  <a:cubicBezTo>
                    <a:pt x="23090" y="22827"/>
                    <a:pt x="23253" y="22777"/>
                    <a:pt x="23391" y="22739"/>
                  </a:cubicBezTo>
                  <a:lnTo>
                    <a:pt x="23529" y="22702"/>
                  </a:lnTo>
                  <a:cubicBezTo>
                    <a:pt x="23642" y="22664"/>
                    <a:pt x="23755" y="22626"/>
                    <a:pt x="23881" y="22589"/>
                  </a:cubicBezTo>
                  <a:lnTo>
                    <a:pt x="23981" y="22551"/>
                  </a:lnTo>
                  <a:cubicBezTo>
                    <a:pt x="24132" y="22501"/>
                    <a:pt x="24270" y="22451"/>
                    <a:pt x="24420" y="22401"/>
                  </a:cubicBezTo>
                  <a:lnTo>
                    <a:pt x="24508" y="22363"/>
                  </a:lnTo>
                  <a:cubicBezTo>
                    <a:pt x="24621" y="22313"/>
                    <a:pt x="24734" y="22262"/>
                    <a:pt x="24847" y="22212"/>
                  </a:cubicBezTo>
                  <a:lnTo>
                    <a:pt x="24972" y="22162"/>
                  </a:lnTo>
                  <a:cubicBezTo>
                    <a:pt x="25098" y="22112"/>
                    <a:pt x="25211" y="22049"/>
                    <a:pt x="25336" y="21999"/>
                  </a:cubicBezTo>
                  <a:lnTo>
                    <a:pt x="25386" y="21961"/>
                  </a:lnTo>
                  <a:cubicBezTo>
                    <a:pt x="25524" y="21899"/>
                    <a:pt x="25663" y="21823"/>
                    <a:pt x="25788" y="21761"/>
                  </a:cubicBezTo>
                  <a:lnTo>
                    <a:pt x="25901" y="21698"/>
                  </a:lnTo>
                  <a:cubicBezTo>
                    <a:pt x="26001" y="21635"/>
                    <a:pt x="26102" y="21585"/>
                    <a:pt x="26190" y="21522"/>
                  </a:cubicBezTo>
                  <a:lnTo>
                    <a:pt x="26315" y="21447"/>
                  </a:lnTo>
                  <a:cubicBezTo>
                    <a:pt x="26428" y="21372"/>
                    <a:pt x="26553" y="21296"/>
                    <a:pt x="26679" y="21221"/>
                  </a:cubicBezTo>
                  <a:lnTo>
                    <a:pt x="26754" y="21158"/>
                  </a:lnTo>
                  <a:cubicBezTo>
                    <a:pt x="26855" y="21095"/>
                    <a:pt x="26955" y="21033"/>
                    <a:pt x="27043" y="20957"/>
                  </a:cubicBezTo>
                  <a:lnTo>
                    <a:pt x="27168" y="20870"/>
                  </a:lnTo>
                  <a:cubicBezTo>
                    <a:pt x="27256" y="20794"/>
                    <a:pt x="27344" y="20732"/>
                    <a:pt x="27432" y="20669"/>
                  </a:cubicBezTo>
                  <a:lnTo>
                    <a:pt x="27520" y="20593"/>
                  </a:lnTo>
                  <a:cubicBezTo>
                    <a:pt x="27633" y="20506"/>
                    <a:pt x="27746" y="20405"/>
                    <a:pt x="27846" y="20317"/>
                  </a:cubicBezTo>
                  <a:lnTo>
                    <a:pt x="27959" y="20217"/>
                  </a:lnTo>
                  <a:cubicBezTo>
                    <a:pt x="28034" y="20154"/>
                    <a:pt x="28110" y="20079"/>
                    <a:pt x="28172" y="20016"/>
                  </a:cubicBezTo>
                  <a:lnTo>
                    <a:pt x="28298" y="19903"/>
                  </a:lnTo>
                  <a:cubicBezTo>
                    <a:pt x="28386" y="19815"/>
                    <a:pt x="28461" y="19728"/>
                    <a:pt x="28549" y="19640"/>
                  </a:cubicBezTo>
                  <a:lnTo>
                    <a:pt x="28662" y="19527"/>
                  </a:lnTo>
                  <a:lnTo>
                    <a:pt x="28875" y="19288"/>
                  </a:lnTo>
                  <a:cubicBezTo>
                    <a:pt x="28913" y="19238"/>
                    <a:pt x="28950" y="19201"/>
                    <a:pt x="29000" y="19150"/>
                  </a:cubicBezTo>
                  <a:cubicBezTo>
                    <a:pt x="29038" y="19113"/>
                    <a:pt x="29113" y="19012"/>
                    <a:pt x="29176" y="18937"/>
                  </a:cubicBezTo>
                  <a:cubicBezTo>
                    <a:pt x="29201" y="18899"/>
                    <a:pt x="29239" y="18849"/>
                    <a:pt x="29277" y="18812"/>
                  </a:cubicBezTo>
                  <a:cubicBezTo>
                    <a:pt x="29364" y="18711"/>
                    <a:pt x="29440" y="18598"/>
                    <a:pt x="29515" y="18498"/>
                  </a:cubicBezTo>
                  <a:lnTo>
                    <a:pt x="29615" y="18360"/>
                  </a:lnTo>
                  <a:cubicBezTo>
                    <a:pt x="29678" y="18284"/>
                    <a:pt x="29728" y="18209"/>
                    <a:pt x="29779" y="18146"/>
                  </a:cubicBezTo>
                  <a:cubicBezTo>
                    <a:pt x="29829" y="18071"/>
                    <a:pt x="29854" y="18034"/>
                    <a:pt x="29891" y="17983"/>
                  </a:cubicBezTo>
                  <a:cubicBezTo>
                    <a:pt x="29917" y="17933"/>
                    <a:pt x="29979" y="17833"/>
                    <a:pt x="30030" y="17757"/>
                  </a:cubicBezTo>
                  <a:cubicBezTo>
                    <a:pt x="30080" y="17682"/>
                    <a:pt x="30117" y="17619"/>
                    <a:pt x="30155" y="17557"/>
                  </a:cubicBezTo>
                  <a:cubicBezTo>
                    <a:pt x="30205" y="17456"/>
                    <a:pt x="30268" y="17368"/>
                    <a:pt x="30318" y="17281"/>
                  </a:cubicBezTo>
                  <a:lnTo>
                    <a:pt x="30406" y="17105"/>
                  </a:lnTo>
                  <a:cubicBezTo>
                    <a:pt x="30444" y="17030"/>
                    <a:pt x="30481" y="16967"/>
                    <a:pt x="30519" y="16892"/>
                  </a:cubicBezTo>
                  <a:lnTo>
                    <a:pt x="30607" y="16716"/>
                  </a:lnTo>
                  <a:cubicBezTo>
                    <a:pt x="30669" y="16603"/>
                    <a:pt x="30720" y="16490"/>
                    <a:pt x="30770" y="16390"/>
                  </a:cubicBezTo>
                  <a:cubicBezTo>
                    <a:pt x="30795" y="16327"/>
                    <a:pt x="30820" y="16264"/>
                    <a:pt x="30845" y="16201"/>
                  </a:cubicBezTo>
                  <a:cubicBezTo>
                    <a:pt x="30883" y="16139"/>
                    <a:pt x="30920" y="16038"/>
                    <a:pt x="30946" y="15963"/>
                  </a:cubicBezTo>
                  <a:cubicBezTo>
                    <a:pt x="30983" y="15900"/>
                    <a:pt x="30996" y="15837"/>
                    <a:pt x="31021" y="15775"/>
                  </a:cubicBezTo>
                  <a:lnTo>
                    <a:pt x="31109" y="15549"/>
                  </a:lnTo>
                  <a:cubicBezTo>
                    <a:pt x="31134" y="15486"/>
                    <a:pt x="31146" y="15423"/>
                    <a:pt x="31171" y="15373"/>
                  </a:cubicBezTo>
                  <a:cubicBezTo>
                    <a:pt x="31661" y="13955"/>
                    <a:pt x="31874" y="12449"/>
                    <a:pt x="31786" y="10956"/>
                  </a:cubicBezTo>
                  <a:cubicBezTo>
                    <a:pt x="37057" y="9212"/>
                    <a:pt x="40420" y="7605"/>
                    <a:pt x="40219" y="6752"/>
                  </a:cubicBezTo>
                  <a:cubicBezTo>
                    <a:pt x="40126" y="6361"/>
                    <a:pt x="39270" y="6176"/>
                    <a:pt x="37829" y="6176"/>
                  </a:cubicBezTo>
                  <a:cubicBezTo>
                    <a:pt x="36170" y="6176"/>
                    <a:pt x="33736" y="6421"/>
                    <a:pt x="30795" y="6878"/>
                  </a:cubicBezTo>
                  <a:cubicBezTo>
                    <a:pt x="28810" y="2424"/>
                    <a:pt x="24529" y="1"/>
                    <a:pt x="20184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68" name="Google Shape;768;p35"/>
            <p:cNvGrpSpPr/>
            <p:nvPr/>
          </p:nvGrpSpPr>
          <p:grpSpPr>
            <a:xfrm>
              <a:off x="6862307" y="2716361"/>
              <a:ext cx="1607150" cy="913920"/>
              <a:chOff x="1722325" y="4188100"/>
              <a:chExt cx="1010850" cy="579825"/>
            </a:xfrm>
          </p:grpSpPr>
          <p:sp>
            <p:nvSpPr>
              <p:cNvPr id="769" name="Google Shape;769;p35"/>
              <p:cNvSpPr/>
              <p:nvPr/>
            </p:nvSpPr>
            <p:spPr>
              <a:xfrm>
                <a:off x="1930325" y="4188100"/>
                <a:ext cx="594525" cy="579825"/>
              </a:xfrm>
              <a:custGeom>
                <a:rect b="b" l="l" r="r" t="t"/>
                <a:pathLst>
                  <a:path extrusionOk="0" h="23193" w="23781">
                    <a:moveTo>
                      <a:pt x="11890" y="1"/>
                    </a:moveTo>
                    <a:cubicBezTo>
                      <a:pt x="10986" y="1"/>
                      <a:pt x="10071" y="107"/>
                      <a:pt x="9161" y="328"/>
                    </a:cubicBezTo>
                    <a:cubicBezTo>
                      <a:pt x="3728" y="1633"/>
                      <a:pt x="1" y="6652"/>
                      <a:pt x="314" y="12237"/>
                    </a:cubicBezTo>
                    <a:cubicBezTo>
                      <a:pt x="327" y="12400"/>
                      <a:pt x="339" y="12563"/>
                      <a:pt x="352" y="12726"/>
                    </a:cubicBezTo>
                    <a:cubicBezTo>
                      <a:pt x="402" y="13266"/>
                      <a:pt x="502" y="13793"/>
                      <a:pt x="628" y="14320"/>
                    </a:cubicBezTo>
                    <a:cubicBezTo>
                      <a:pt x="716" y="14684"/>
                      <a:pt x="816" y="15047"/>
                      <a:pt x="942" y="15399"/>
                    </a:cubicBezTo>
                    <a:cubicBezTo>
                      <a:pt x="1042" y="15713"/>
                      <a:pt x="1168" y="16001"/>
                      <a:pt x="1293" y="16302"/>
                    </a:cubicBezTo>
                    <a:cubicBezTo>
                      <a:pt x="3184" y="20565"/>
                      <a:pt x="7389" y="23192"/>
                      <a:pt x="11880" y="23192"/>
                    </a:cubicBezTo>
                    <a:cubicBezTo>
                      <a:pt x="12783" y="23192"/>
                      <a:pt x="13698" y="23086"/>
                      <a:pt x="14607" y="22865"/>
                    </a:cubicBezTo>
                    <a:cubicBezTo>
                      <a:pt x="20054" y="21548"/>
                      <a:pt x="23781" y="16528"/>
                      <a:pt x="23454" y="10944"/>
                    </a:cubicBezTo>
                    <a:cubicBezTo>
                      <a:pt x="23442" y="10618"/>
                      <a:pt x="23404" y="10291"/>
                      <a:pt x="23367" y="9965"/>
                    </a:cubicBezTo>
                    <a:cubicBezTo>
                      <a:pt x="23304" y="9601"/>
                      <a:pt x="23241" y="9237"/>
                      <a:pt x="23153" y="8873"/>
                    </a:cubicBezTo>
                    <a:cubicBezTo>
                      <a:pt x="23028" y="8346"/>
                      <a:pt x="22865" y="7832"/>
                      <a:pt x="22664" y="7330"/>
                    </a:cubicBezTo>
                    <a:cubicBezTo>
                      <a:pt x="22601" y="7179"/>
                      <a:pt x="22538" y="7029"/>
                      <a:pt x="22476" y="6878"/>
                    </a:cubicBezTo>
                    <a:cubicBezTo>
                      <a:pt x="20585" y="2626"/>
                      <a:pt x="16380" y="1"/>
                      <a:pt x="1189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35"/>
              <p:cNvSpPr/>
              <p:nvPr/>
            </p:nvSpPr>
            <p:spPr>
              <a:xfrm>
                <a:off x="2227100" y="4229500"/>
                <a:ext cx="144975" cy="112775"/>
              </a:xfrm>
              <a:custGeom>
                <a:rect b="b" l="l" r="r" t="t"/>
                <a:pathLst>
                  <a:path extrusionOk="0" h="4511" w="5799">
                    <a:moveTo>
                      <a:pt x="2292" y="1"/>
                    </a:moveTo>
                    <a:cubicBezTo>
                      <a:pt x="1567" y="1"/>
                      <a:pt x="927" y="291"/>
                      <a:pt x="591" y="843"/>
                    </a:cubicBezTo>
                    <a:cubicBezTo>
                      <a:pt x="1" y="1821"/>
                      <a:pt x="553" y="3239"/>
                      <a:pt x="1833" y="4017"/>
                    </a:cubicBezTo>
                    <a:cubicBezTo>
                      <a:pt x="2374" y="4349"/>
                      <a:pt x="2960" y="4510"/>
                      <a:pt x="3501" y="4510"/>
                    </a:cubicBezTo>
                    <a:cubicBezTo>
                      <a:pt x="4227" y="4510"/>
                      <a:pt x="4870" y="4220"/>
                      <a:pt x="5209" y="3666"/>
                    </a:cubicBezTo>
                    <a:cubicBezTo>
                      <a:pt x="5798" y="2700"/>
                      <a:pt x="5246" y="1282"/>
                      <a:pt x="3979" y="504"/>
                    </a:cubicBezTo>
                    <a:cubicBezTo>
                      <a:pt x="3430" y="165"/>
                      <a:pt x="2837" y="1"/>
                      <a:pt x="22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35"/>
              <p:cNvSpPr/>
              <p:nvPr/>
            </p:nvSpPr>
            <p:spPr>
              <a:xfrm>
                <a:off x="2065225" y="4660375"/>
                <a:ext cx="86925" cy="67475"/>
              </a:xfrm>
              <a:custGeom>
                <a:rect b="b" l="l" r="r" t="t"/>
                <a:pathLst>
                  <a:path extrusionOk="0" h="2699" w="3477">
                    <a:moveTo>
                      <a:pt x="1378" y="1"/>
                    </a:moveTo>
                    <a:cubicBezTo>
                      <a:pt x="946" y="1"/>
                      <a:pt x="565" y="174"/>
                      <a:pt x="364" y="511"/>
                    </a:cubicBezTo>
                    <a:cubicBezTo>
                      <a:pt x="1" y="1088"/>
                      <a:pt x="327" y="1941"/>
                      <a:pt x="1092" y="2406"/>
                    </a:cubicBezTo>
                    <a:cubicBezTo>
                      <a:pt x="1423" y="2603"/>
                      <a:pt x="1774" y="2699"/>
                      <a:pt x="2097" y="2699"/>
                    </a:cubicBezTo>
                    <a:cubicBezTo>
                      <a:pt x="2533" y="2699"/>
                      <a:pt x="2916" y="2524"/>
                      <a:pt x="3125" y="2192"/>
                    </a:cubicBezTo>
                    <a:cubicBezTo>
                      <a:pt x="3477" y="1615"/>
                      <a:pt x="3138" y="774"/>
                      <a:pt x="2385" y="298"/>
                    </a:cubicBezTo>
                    <a:cubicBezTo>
                      <a:pt x="2057" y="98"/>
                      <a:pt x="1703" y="1"/>
                      <a:pt x="13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35"/>
              <p:cNvSpPr/>
              <p:nvPr/>
            </p:nvSpPr>
            <p:spPr>
              <a:xfrm>
                <a:off x="2155275" y="4665275"/>
                <a:ext cx="48650" cy="37825"/>
              </a:xfrm>
              <a:custGeom>
                <a:rect b="b" l="l" r="r" t="t"/>
                <a:pathLst>
                  <a:path extrusionOk="0" h="1513" w="1946">
                    <a:moveTo>
                      <a:pt x="757" y="1"/>
                    </a:moveTo>
                    <a:cubicBezTo>
                      <a:pt x="515" y="1"/>
                      <a:pt x="302" y="93"/>
                      <a:pt x="188" y="277"/>
                    </a:cubicBezTo>
                    <a:cubicBezTo>
                      <a:pt x="0" y="604"/>
                      <a:pt x="176" y="1080"/>
                      <a:pt x="602" y="1344"/>
                    </a:cubicBezTo>
                    <a:cubicBezTo>
                      <a:pt x="792" y="1458"/>
                      <a:pt x="993" y="1513"/>
                      <a:pt x="1176" y="1513"/>
                    </a:cubicBezTo>
                    <a:cubicBezTo>
                      <a:pt x="1418" y="1513"/>
                      <a:pt x="1630" y="1417"/>
                      <a:pt x="1744" y="1231"/>
                    </a:cubicBezTo>
                    <a:cubicBezTo>
                      <a:pt x="1945" y="905"/>
                      <a:pt x="1757" y="428"/>
                      <a:pt x="1330" y="164"/>
                    </a:cubicBezTo>
                    <a:cubicBezTo>
                      <a:pt x="1145" y="55"/>
                      <a:pt x="943" y="1"/>
                      <a:pt x="7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35"/>
              <p:cNvSpPr/>
              <p:nvPr/>
            </p:nvSpPr>
            <p:spPr>
              <a:xfrm>
                <a:off x="2117300" y="4633900"/>
                <a:ext cx="25125" cy="19825"/>
              </a:xfrm>
              <a:custGeom>
                <a:rect b="b" l="l" r="r" t="t"/>
                <a:pathLst>
                  <a:path extrusionOk="0" h="793" w="1005">
                    <a:moveTo>
                      <a:pt x="400" y="1"/>
                    </a:moveTo>
                    <a:cubicBezTo>
                      <a:pt x="272" y="1"/>
                      <a:pt x="158" y="52"/>
                      <a:pt x="101" y="152"/>
                    </a:cubicBezTo>
                    <a:cubicBezTo>
                      <a:pt x="1" y="315"/>
                      <a:pt x="101" y="566"/>
                      <a:pt x="314" y="704"/>
                    </a:cubicBezTo>
                    <a:cubicBezTo>
                      <a:pt x="412" y="763"/>
                      <a:pt x="518" y="793"/>
                      <a:pt x="616" y="793"/>
                    </a:cubicBezTo>
                    <a:cubicBezTo>
                      <a:pt x="745" y="793"/>
                      <a:pt x="860" y="741"/>
                      <a:pt x="917" y="641"/>
                    </a:cubicBezTo>
                    <a:cubicBezTo>
                      <a:pt x="1005" y="466"/>
                      <a:pt x="917" y="227"/>
                      <a:pt x="691" y="89"/>
                    </a:cubicBezTo>
                    <a:cubicBezTo>
                      <a:pt x="599" y="30"/>
                      <a:pt x="496" y="1"/>
                      <a:pt x="4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35"/>
              <p:cNvSpPr/>
              <p:nvPr/>
            </p:nvSpPr>
            <p:spPr>
              <a:xfrm>
                <a:off x="2376750" y="4327425"/>
                <a:ext cx="62150" cy="48800"/>
              </a:xfrm>
              <a:custGeom>
                <a:rect b="b" l="l" r="r" t="t"/>
                <a:pathLst>
                  <a:path extrusionOk="0" h="1952" w="2486">
                    <a:moveTo>
                      <a:pt x="991" y="1"/>
                    </a:moveTo>
                    <a:cubicBezTo>
                      <a:pt x="675" y="1"/>
                      <a:pt x="396" y="130"/>
                      <a:pt x="252" y="377"/>
                    </a:cubicBezTo>
                    <a:cubicBezTo>
                      <a:pt x="1" y="803"/>
                      <a:pt x="226" y="1418"/>
                      <a:pt x="779" y="1744"/>
                    </a:cubicBezTo>
                    <a:cubicBezTo>
                      <a:pt x="1013" y="1883"/>
                      <a:pt x="1266" y="1951"/>
                      <a:pt x="1499" y="1951"/>
                    </a:cubicBezTo>
                    <a:cubicBezTo>
                      <a:pt x="1813" y="1951"/>
                      <a:pt x="2090" y="1826"/>
                      <a:pt x="2234" y="1581"/>
                    </a:cubicBezTo>
                    <a:cubicBezTo>
                      <a:pt x="2485" y="1155"/>
                      <a:pt x="2259" y="552"/>
                      <a:pt x="1707" y="213"/>
                    </a:cubicBezTo>
                    <a:cubicBezTo>
                      <a:pt x="1474" y="70"/>
                      <a:pt x="1223" y="1"/>
                      <a:pt x="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35"/>
              <p:cNvSpPr/>
              <p:nvPr/>
            </p:nvSpPr>
            <p:spPr>
              <a:xfrm>
                <a:off x="2008450" y="4311650"/>
                <a:ext cx="71225" cy="71900"/>
              </a:xfrm>
              <a:custGeom>
                <a:rect b="b" l="l" r="r" t="t"/>
                <a:pathLst>
                  <a:path extrusionOk="0" h="2876" w="2849">
                    <a:moveTo>
                      <a:pt x="1737" y="0"/>
                    </a:moveTo>
                    <a:cubicBezTo>
                      <a:pt x="1270" y="0"/>
                      <a:pt x="761" y="308"/>
                      <a:pt x="439" y="832"/>
                    </a:cubicBezTo>
                    <a:cubicBezTo>
                      <a:pt x="0" y="1547"/>
                      <a:pt x="88" y="2400"/>
                      <a:pt x="628" y="2739"/>
                    </a:cubicBezTo>
                    <a:cubicBezTo>
                      <a:pt x="779" y="2832"/>
                      <a:pt x="948" y="2876"/>
                      <a:pt x="1124" y="2876"/>
                    </a:cubicBezTo>
                    <a:cubicBezTo>
                      <a:pt x="1591" y="2876"/>
                      <a:pt x="2100" y="2565"/>
                      <a:pt x="2410" y="2037"/>
                    </a:cubicBezTo>
                    <a:cubicBezTo>
                      <a:pt x="2849" y="1321"/>
                      <a:pt x="2773" y="468"/>
                      <a:pt x="2221" y="129"/>
                    </a:cubicBezTo>
                    <a:cubicBezTo>
                      <a:pt x="2073" y="42"/>
                      <a:pt x="1908" y="0"/>
                      <a:pt x="17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35"/>
              <p:cNvSpPr/>
              <p:nvPr/>
            </p:nvSpPr>
            <p:spPr>
              <a:xfrm>
                <a:off x="1960750" y="4380100"/>
                <a:ext cx="35800" cy="36025"/>
              </a:xfrm>
              <a:custGeom>
                <a:rect b="b" l="l" r="r" t="t"/>
                <a:pathLst>
                  <a:path extrusionOk="0" h="1441" w="1432">
                    <a:moveTo>
                      <a:pt x="883" y="0"/>
                    </a:moveTo>
                    <a:cubicBezTo>
                      <a:pt x="649" y="0"/>
                      <a:pt x="383" y="157"/>
                      <a:pt x="227" y="415"/>
                    </a:cubicBezTo>
                    <a:cubicBezTo>
                      <a:pt x="1" y="779"/>
                      <a:pt x="51" y="1206"/>
                      <a:pt x="314" y="1369"/>
                    </a:cubicBezTo>
                    <a:cubicBezTo>
                      <a:pt x="390" y="1417"/>
                      <a:pt x="476" y="1440"/>
                      <a:pt x="564" y="1440"/>
                    </a:cubicBezTo>
                    <a:cubicBezTo>
                      <a:pt x="798" y="1440"/>
                      <a:pt x="1054" y="1282"/>
                      <a:pt x="1218" y="1018"/>
                    </a:cubicBezTo>
                    <a:cubicBezTo>
                      <a:pt x="1431" y="666"/>
                      <a:pt x="1381" y="240"/>
                      <a:pt x="1118" y="64"/>
                    </a:cubicBezTo>
                    <a:cubicBezTo>
                      <a:pt x="1048" y="21"/>
                      <a:pt x="967" y="0"/>
                      <a:pt x="88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35"/>
              <p:cNvSpPr/>
              <p:nvPr/>
            </p:nvSpPr>
            <p:spPr>
              <a:xfrm>
                <a:off x="1973925" y="4433850"/>
                <a:ext cx="21675" cy="21625"/>
              </a:xfrm>
              <a:custGeom>
                <a:rect b="b" l="l" r="r" t="t"/>
                <a:pathLst>
                  <a:path extrusionOk="0" h="865" w="867">
                    <a:moveTo>
                      <a:pt x="518" y="0"/>
                    </a:moveTo>
                    <a:cubicBezTo>
                      <a:pt x="377" y="0"/>
                      <a:pt x="229" y="95"/>
                      <a:pt x="139" y="248"/>
                    </a:cubicBezTo>
                    <a:cubicBezTo>
                      <a:pt x="1" y="474"/>
                      <a:pt x="26" y="725"/>
                      <a:pt x="189" y="825"/>
                    </a:cubicBezTo>
                    <a:cubicBezTo>
                      <a:pt x="236" y="852"/>
                      <a:pt x="287" y="864"/>
                      <a:pt x="339" y="864"/>
                    </a:cubicBezTo>
                    <a:cubicBezTo>
                      <a:pt x="483" y="864"/>
                      <a:pt x="636" y="769"/>
                      <a:pt x="729" y="612"/>
                    </a:cubicBezTo>
                    <a:cubicBezTo>
                      <a:pt x="867" y="399"/>
                      <a:pt x="842" y="148"/>
                      <a:pt x="678" y="47"/>
                    </a:cubicBezTo>
                    <a:cubicBezTo>
                      <a:pt x="629" y="15"/>
                      <a:pt x="574" y="0"/>
                      <a:pt x="5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35"/>
              <p:cNvSpPr/>
              <p:nvPr/>
            </p:nvSpPr>
            <p:spPr>
              <a:xfrm>
                <a:off x="2020050" y="4401700"/>
                <a:ext cx="47075" cy="47400"/>
              </a:xfrm>
              <a:custGeom>
                <a:rect b="b" l="l" r="r" t="t"/>
                <a:pathLst>
                  <a:path extrusionOk="0" h="1896" w="1883">
                    <a:moveTo>
                      <a:pt x="1144" y="1"/>
                    </a:moveTo>
                    <a:cubicBezTo>
                      <a:pt x="836" y="1"/>
                      <a:pt x="499" y="208"/>
                      <a:pt x="289" y="555"/>
                    </a:cubicBezTo>
                    <a:cubicBezTo>
                      <a:pt x="1" y="1020"/>
                      <a:pt x="63" y="1584"/>
                      <a:pt x="427" y="1810"/>
                    </a:cubicBezTo>
                    <a:cubicBezTo>
                      <a:pt x="522" y="1868"/>
                      <a:pt x="629" y="1895"/>
                      <a:pt x="742" y="1895"/>
                    </a:cubicBezTo>
                    <a:cubicBezTo>
                      <a:pt x="1045" y="1895"/>
                      <a:pt x="1383" y="1694"/>
                      <a:pt x="1594" y="1346"/>
                    </a:cubicBezTo>
                    <a:cubicBezTo>
                      <a:pt x="1883" y="869"/>
                      <a:pt x="1833" y="317"/>
                      <a:pt x="1469" y="91"/>
                    </a:cubicBezTo>
                    <a:cubicBezTo>
                      <a:pt x="1370" y="30"/>
                      <a:pt x="1259" y="1"/>
                      <a:pt x="114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35"/>
              <p:cNvSpPr/>
              <p:nvPr/>
            </p:nvSpPr>
            <p:spPr>
              <a:xfrm>
                <a:off x="2256600" y="4417125"/>
                <a:ext cx="88175" cy="68450"/>
              </a:xfrm>
              <a:custGeom>
                <a:rect b="b" l="l" r="r" t="t"/>
                <a:pathLst>
                  <a:path extrusionOk="0" h="2738" w="3527">
                    <a:moveTo>
                      <a:pt x="1404" y="0"/>
                    </a:moveTo>
                    <a:cubicBezTo>
                      <a:pt x="963" y="0"/>
                      <a:pt x="573" y="178"/>
                      <a:pt x="364" y="516"/>
                    </a:cubicBezTo>
                    <a:cubicBezTo>
                      <a:pt x="0" y="1105"/>
                      <a:pt x="339" y="1959"/>
                      <a:pt x="1117" y="2436"/>
                    </a:cubicBezTo>
                    <a:cubicBezTo>
                      <a:pt x="1449" y="2639"/>
                      <a:pt x="1807" y="2737"/>
                      <a:pt x="2135" y="2737"/>
                    </a:cubicBezTo>
                    <a:cubicBezTo>
                      <a:pt x="2577" y="2737"/>
                      <a:pt x="2967" y="2560"/>
                      <a:pt x="3175" y="2222"/>
                    </a:cubicBezTo>
                    <a:cubicBezTo>
                      <a:pt x="3527" y="1632"/>
                      <a:pt x="3200" y="767"/>
                      <a:pt x="2422" y="302"/>
                    </a:cubicBezTo>
                    <a:cubicBezTo>
                      <a:pt x="2090" y="99"/>
                      <a:pt x="1733" y="0"/>
                      <a:pt x="140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35"/>
              <p:cNvSpPr/>
              <p:nvPr/>
            </p:nvSpPr>
            <p:spPr>
              <a:xfrm>
                <a:off x="1933775" y="4276900"/>
                <a:ext cx="567550" cy="490625"/>
              </a:xfrm>
              <a:custGeom>
                <a:rect b="b" l="l" r="r" t="t"/>
                <a:pathLst>
                  <a:path extrusionOk="0" h="19625" w="22702">
                    <a:moveTo>
                      <a:pt x="3389" y="1"/>
                    </a:moveTo>
                    <a:cubicBezTo>
                      <a:pt x="1155" y="2322"/>
                      <a:pt x="1" y="5459"/>
                      <a:pt x="176" y="8685"/>
                    </a:cubicBezTo>
                    <a:cubicBezTo>
                      <a:pt x="189" y="8835"/>
                      <a:pt x="201" y="9011"/>
                      <a:pt x="214" y="9174"/>
                    </a:cubicBezTo>
                    <a:cubicBezTo>
                      <a:pt x="264" y="9701"/>
                      <a:pt x="352" y="10228"/>
                      <a:pt x="477" y="10755"/>
                    </a:cubicBezTo>
                    <a:cubicBezTo>
                      <a:pt x="565" y="11119"/>
                      <a:pt x="678" y="11483"/>
                      <a:pt x="791" y="11834"/>
                    </a:cubicBezTo>
                    <a:cubicBezTo>
                      <a:pt x="904" y="12148"/>
                      <a:pt x="1017" y="12449"/>
                      <a:pt x="1155" y="12738"/>
                    </a:cubicBezTo>
                    <a:cubicBezTo>
                      <a:pt x="3021" y="16942"/>
                      <a:pt x="7190" y="19625"/>
                      <a:pt x="11756" y="19625"/>
                    </a:cubicBezTo>
                    <a:cubicBezTo>
                      <a:pt x="11920" y="19625"/>
                      <a:pt x="12084" y="19621"/>
                      <a:pt x="12248" y="19615"/>
                    </a:cubicBezTo>
                    <a:cubicBezTo>
                      <a:pt x="17004" y="19401"/>
                      <a:pt x="21145" y="16302"/>
                      <a:pt x="22701" y="11797"/>
                    </a:cubicBezTo>
                    <a:lnTo>
                      <a:pt x="22701" y="11797"/>
                    </a:lnTo>
                    <a:cubicBezTo>
                      <a:pt x="20497" y="14094"/>
                      <a:pt x="17474" y="15359"/>
                      <a:pt x="14349" y="15359"/>
                    </a:cubicBezTo>
                    <a:cubicBezTo>
                      <a:pt x="13685" y="15359"/>
                      <a:pt x="13015" y="15301"/>
                      <a:pt x="12349" y="15185"/>
                    </a:cubicBezTo>
                    <a:cubicBezTo>
                      <a:pt x="8546" y="14520"/>
                      <a:pt x="5334" y="12010"/>
                      <a:pt x="3765" y="8484"/>
                    </a:cubicBezTo>
                    <a:cubicBezTo>
                      <a:pt x="3627" y="8195"/>
                      <a:pt x="3514" y="7894"/>
                      <a:pt x="3401" y="7580"/>
                    </a:cubicBezTo>
                    <a:cubicBezTo>
                      <a:pt x="3276" y="7229"/>
                      <a:pt x="3175" y="6865"/>
                      <a:pt x="3088" y="6501"/>
                    </a:cubicBezTo>
                    <a:cubicBezTo>
                      <a:pt x="2962" y="5974"/>
                      <a:pt x="2874" y="5447"/>
                      <a:pt x="2824" y="4920"/>
                    </a:cubicBezTo>
                    <a:cubicBezTo>
                      <a:pt x="2812" y="4757"/>
                      <a:pt x="2799" y="4581"/>
                      <a:pt x="2786" y="4418"/>
                    </a:cubicBezTo>
                    <a:cubicBezTo>
                      <a:pt x="2699" y="2925"/>
                      <a:pt x="2899" y="1419"/>
                      <a:pt x="3389" y="1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35"/>
              <p:cNvSpPr/>
              <p:nvPr/>
            </p:nvSpPr>
            <p:spPr>
              <a:xfrm>
                <a:off x="1722325" y="4342200"/>
                <a:ext cx="1010850" cy="271100"/>
              </a:xfrm>
              <a:custGeom>
                <a:rect b="b" l="l" r="r" t="t"/>
                <a:pathLst>
                  <a:path extrusionOk="0" h="10844" w="40434">
                    <a:moveTo>
                      <a:pt x="37825" y="0"/>
                    </a:moveTo>
                    <a:cubicBezTo>
                      <a:pt x="36164" y="0"/>
                      <a:pt x="33730" y="245"/>
                      <a:pt x="30796" y="702"/>
                    </a:cubicBezTo>
                    <a:cubicBezTo>
                      <a:pt x="30858" y="865"/>
                      <a:pt x="30921" y="1003"/>
                      <a:pt x="30984" y="1166"/>
                    </a:cubicBezTo>
                    <a:cubicBezTo>
                      <a:pt x="32135" y="1033"/>
                      <a:pt x="33117" y="965"/>
                      <a:pt x="33886" y="965"/>
                    </a:cubicBezTo>
                    <a:cubicBezTo>
                      <a:pt x="35010" y="965"/>
                      <a:pt x="35678" y="1111"/>
                      <a:pt x="35752" y="1417"/>
                    </a:cubicBezTo>
                    <a:cubicBezTo>
                      <a:pt x="35878" y="1931"/>
                      <a:pt x="34322" y="2797"/>
                      <a:pt x="31687" y="3801"/>
                    </a:cubicBezTo>
                    <a:cubicBezTo>
                      <a:pt x="28926" y="4843"/>
                      <a:pt x="25011" y="6022"/>
                      <a:pt x="20606" y="7089"/>
                    </a:cubicBezTo>
                    <a:cubicBezTo>
                      <a:pt x="16214" y="8156"/>
                      <a:pt x="12186" y="8896"/>
                      <a:pt x="9262" y="9222"/>
                    </a:cubicBezTo>
                    <a:cubicBezTo>
                      <a:pt x="8120" y="9350"/>
                      <a:pt x="7145" y="9418"/>
                      <a:pt x="6383" y="9418"/>
                    </a:cubicBezTo>
                    <a:cubicBezTo>
                      <a:pt x="5279" y="9418"/>
                      <a:pt x="4623" y="9276"/>
                      <a:pt x="4556" y="8971"/>
                    </a:cubicBezTo>
                    <a:cubicBezTo>
                      <a:pt x="4430" y="8457"/>
                      <a:pt x="6012" y="7566"/>
                      <a:pt x="8684" y="6562"/>
                    </a:cubicBezTo>
                    <a:cubicBezTo>
                      <a:pt x="8659" y="6399"/>
                      <a:pt x="8647" y="6236"/>
                      <a:pt x="8647" y="6073"/>
                    </a:cubicBezTo>
                    <a:cubicBezTo>
                      <a:pt x="3364" y="7804"/>
                      <a:pt x="1" y="9410"/>
                      <a:pt x="201" y="10264"/>
                    </a:cubicBezTo>
                    <a:cubicBezTo>
                      <a:pt x="301" y="10656"/>
                      <a:pt x="1167" y="10844"/>
                      <a:pt x="2620" y="10844"/>
                    </a:cubicBezTo>
                    <a:cubicBezTo>
                      <a:pt x="4279" y="10844"/>
                      <a:pt x="6703" y="10600"/>
                      <a:pt x="9626" y="10138"/>
                    </a:cubicBezTo>
                    <a:cubicBezTo>
                      <a:pt x="12863" y="9624"/>
                      <a:pt x="16703" y="8858"/>
                      <a:pt x="20807" y="7867"/>
                    </a:cubicBezTo>
                    <a:cubicBezTo>
                      <a:pt x="24898" y="6876"/>
                      <a:pt x="28675" y="5796"/>
                      <a:pt x="31787" y="4780"/>
                    </a:cubicBezTo>
                    <a:cubicBezTo>
                      <a:pt x="37057" y="3036"/>
                      <a:pt x="40433" y="1429"/>
                      <a:pt x="40220" y="576"/>
                    </a:cubicBezTo>
                    <a:cubicBezTo>
                      <a:pt x="40126" y="185"/>
                      <a:pt x="39268" y="0"/>
                      <a:pt x="378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82" name="Google Shape;782;p35"/>
          <p:cNvGrpSpPr/>
          <p:nvPr/>
        </p:nvGrpSpPr>
        <p:grpSpPr>
          <a:xfrm rot="-1800044">
            <a:off x="6267061" y="2608476"/>
            <a:ext cx="1291938" cy="1005687"/>
            <a:chOff x="6877863" y="2921369"/>
            <a:chExt cx="1291967" cy="1005709"/>
          </a:xfrm>
        </p:grpSpPr>
        <p:sp>
          <p:nvSpPr>
            <p:cNvPr id="783" name="Google Shape;783;p35"/>
            <p:cNvSpPr/>
            <p:nvPr/>
          </p:nvSpPr>
          <p:spPr>
            <a:xfrm>
              <a:off x="6879369" y="2921519"/>
              <a:ext cx="1228870" cy="1005410"/>
            </a:xfrm>
            <a:custGeom>
              <a:rect b="b" l="l" r="r" t="t"/>
              <a:pathLst>
                <a:path extrusionOk="0" h="26906" w="32992">
                  <a:moveTo>
                    <a:pt x="27068" y="1"/>
                  </a:moveTo>
                  <a:cubicBezTo>
                    <a:pt x="23203" y="1"/>
                    <a:pt x="18033" y="1344"/>
                    <a:pt x="13553" y="3866"/>
                  </a:cubicBezTo>
                  <a:cubicBezTo>
                    <a:pt x="12248" y="3188"/>
                    <a:pt x="9713" y="1896"/>
                    <a:pt x="8471" y="1319"/>
                  </a:cubicBezTo>
                  <a:cubicBezTo>
                    <a:pt x="8328" y="1253"/>
                    <a:pt x="8186" y="1228"/>
                    <a:pt x="8054" y="1228"/>
                  </a:cubicBezTo>
                  <a:cubicBezTo>
                    <a:pt x="7757" y="1228"/>
                    <a:pt x="7515" y="1357"/>
                    <a:pt x="7454" y="1444"/>
                  </a:cubicBezTo>
                  <a:cubicBezTo>
                    <a:pt x="7429" y="1469"/>
                    <a:pt x="2497" y="7480"/>
                    <a:pt x="1857" y="8258"/>
                  </a:cubicBezTo>
                  <a:cubicBezTo>
                    <a:pt x="1230" y="9024"/>
                    <a:pt x="866" y="9739"/>
                    <a:pt x="1305" y="10078"/>
                  </a:cubicBezTo>
                  <a:cubicBezTo>
                    <a:pt x="1305" y="10078"/>
                    <a:pt x="6199" y="7442"/>
                    <a:pt x="6488" y="7292"/>
                  </a:cubicBezTo>
                  <a:cubicBezTo>
                    <a:pt x="6675" y="7187"/>
                    <a:pt x="6905" y="7038"/>
                    <a:pt x="7128" y="7038"/>
                  </a:cubicBezTo>
                  <a:cubicBezTo>
                    <a:pt x="7145" y="7038"/>
                    <a:pt x="7161" y="7039"/>
                    <a:pt x="7178" y="7041"/>
                  </a:cubicBezTo>
                  <a:cubicBezTo>
                    <a:pt x="7542" y="7254"/>
                    <a:pt x="7893" y="7480"/>
                    <a:pt x="8220" y="7718"/>
                  </a:cubicBezTo>
                  <a:cubicBezTo>
                    <a:pt x="7856" y="8070"/>
                    <a:pt x="7517" y="8409"/>
                    <a:pt x="7191" y="8760"/>
                  </a:cubicBezTo>
                  <a:lnTo>
                    <a:pt x="8220" y="10391"/>
                  </a:lnTo>
                  <a:lnTo>
                    <a:pt x="6613" y="11395"/>
                  </a:lnTo>
                  <a:lnTo>
                    <a:pt x="7140" y="12224"/>
                  </a:lnTo>
                  <a:lnTo>
                    <a:pt x="6086" y="12876"/>
                  </a:lnTo>
                  <a:lnTo>
                    <a:pt x="6676" y="13805"/>
                  </a:lnTo>
                  <a:cubicBezTo>
                    <a:pt x="6655" y="13804"/>
                    <a:pt x="6634" y="13804"/>
                    <a:pt x="6612" y="13804"/>
                  </a:cubicBezTo>
                  <a:cubicBezTo>
                    <a:pt x="5744" y="13804"/>
                    <a:pt x="4901" y="14054"/>
                    <a:pt x="4166" y="14520"/>
                  </a:cubicBezTo>
                  <a:cubicBezTo>
                    <a:pt x="3326" y="15047"/>
                    <a:pt x="2623" y="15900"/>
                    <a:pt x="2058" y="16854"/>
                  </a:cubicBezTo>
                  <a:cubicBezTo>
                    <a:pt x="2410" y="16666"/>
                    <a:pt x="2799" y="16565"/>
                    <a:pt x="3200" y="16540"/>
                  </a:cubicBezTo>
                  <a:lnTo>
                    <a:pt x="3200" y="16540"/>
                  </a:lnTo>
                  <a:cubicBezTo>
                    <a:pt x="2271" y="17067"/>
                    <a:pt x="1606" y="17695"/>
                    <a:pt x="1155" y="18649"/>
                  </a:cubicBezTo>
                  <a:cubicBezTo>
                    <a:pt x="665" y="19828"/>
                    <a:pt x="276" y="21045"/>
                    <a:pt x="0" y="22300"/>
                  </a:cubicBezTo>
                  <a:cubicBezTo>
                    <a:pt x="1242" y="22601"/>
                    <a:pt x="2522" y="22790"/>
                    <a:pt x="3802" y="22865"/>
                  </a:cubicBezTo>
                  <a:cubicBezTo>
                    <a:pt x="3822" y="22865"/>
                    <a:pt x="3841" y="22865"/>
                    <a:pt x="3860" y="22865"/>
                  </a:cubicBezTo>
                  <a:cubicBezTo>
                    <a:pt x="4876" y="22865"/>
                    <a:pt x="5726" y="22540"/>
                    <a:pt x="6576" y="21961"/>
                  </a:cubicBezTo>
                  <a:lnTo>
                    <a:pt x="6576" y="21961"/>
                  </a:lnTo>
                  <a:cubicBezTo>
                    <a:pt x="6387" y="22300"/>
                    <a:pt x="6124" y="22601"/>
                    <a:pt x="5798" y="22840"/>
                  </a:cubicBezTo>
                  <a:cubicBezTo>
                    <a:pt x="6902" y="22739"/>
                    <a:pt x="7969" y="22488"/>
                    <a:pt x="8809" y="21961"/>
                  </a:cubicBezTo>
                  <a:cubicBezTo>
                    <a:pt x="9575" y="21497"/>
                    <a:pt x="10177" y="20819"/>
                    <a:pt x="10566" y="20029"/>
                  </a:cubicBezTo>
                  <a:lnTo>
                    <a:pt x="11131" y="20932"/>
                  </a:lnTo>
                  <a:lnTo>
                    <a:pt x="12185" y="20280"/>
                  </a:lnTo>
                  <a:lnTo>
                    <a:pt x="12700" y="21108"/>
                  </a:lnTo>
                  <a:lnTo>
                    <a:pt x="14306" y="20117"/>
                  </a:lnTo>
                  <a:lnTo>
                    <a:pt x="15322" y="21748"/>
                  </a:lnTo>
                  <a:cubicBezTo>
                    <a:pt x="15774" y="21610"/>
                    <a:pt x="16238" y="21459"/>
                    <a:pt x="16703" y="21271"/>
                  </a:cubicBezTo>
                  <a:cubicBezTo>
                    <a:pt x="16778" y="21685"/>
                    <a:pt x="16828" y="22087"/>
                    <a:pt x="16853" y="22501"/>
                  </a:cubicBezTo>
                  <a:cubicBezTo>
                    <a:pt x="16778" y="22739"/>
                    <a:pt x="16527" y="22890"/>
                    <a:pt x="16326" y="23028"/>
                  </a:cubicBezTo>
                  <a:cubicBezTo>
                    <a:pt x="16075" y="23204"/>
                    <a:pt x="11558" y="26454"/>
                    <a:pt x="11558" y="26454"/>
                  </a:cubicBezTo>
                  <a:cubicBezTo>
                    <a:pt x="11632" y="26781"/>
                    <a:pt x="11945" y="26906"/>
                    <a:pt x="12386" y="26906"/>
                  </a:cubicBezTo>
                  <a:cubicBezTo>
                    <a:pt x="12688" y="26906"/>
                    <a:pt x="13052" y="26847"/>
                    <a:pt x="13440" y="26755"/>
                  </a:cubicBezTo>
                  <a:cubicBezTo>
                    <a:pt x="14431" y="26517"/>
                    <a:pt x="21998" y="24710"/>
                    <a:pt x="22023" y="24710"/>
                  </a:cubicBezTo>
                  <a:cubicBezTo>
                    <a:pt x="22174" y="24684"/>
                    <a:pt x="22576" y="24358"/>
                    <a:pt x="22576" y="23844"/>
                  </a:cubicBezTo>
                  <a:cubicBezTo>
                    <a:pt x="22601" y="22476"/>
                    <a:pt x="22550" y="19627"/>
                    <a:pt x="22513" y="18172"/>
                  </a:cubicBezTo>
                  <a:cubicBezTo>
                    <a:pt x="26541" y="15373"/>
                    <a:pt x="29891" y="11546"/>
                    <a:pt x="31661" y="8170"/>
                  </a:cubicBezTo>
                  <a:cubicBezTo>
                    <a:pt x="31749" y="8007"/>
                    <a:pt x="31824" y="7857"/>
                    <a:pt x="31899" y="7693"/>
                  </a:cubicBezTo>
                  <a:lnTo>
                    <a:pt x="31899" y="7656"/>
                  </a:lnTo>
                  <a:cubicBezTo>
                    <a:pt x="32062" y="7342"/>
                    <a:pt x="32188" y="7041"/>
                    <a:pt x="32313" y="6752"/>
                  </a:cubicBezTo>
                  <a:cubicBezTo>
                    <a:pt x="32313" y="6740"/>
                    <a:pt x="32313" y="6740"/>
                    <a:pt x="32313" y="6727"/>
                  </a:cubicBezTo>
                  <a:cubicBezTo>
                    <a:pt x="32376" y="6577"/>
                    <a:pt x="32426" y="6438"/>
                    <a:pt x="32477" y="6288"/>
                  </a:cubicBezTo>
                  <a:lnTo>
                    <a:pt x="32477" y="6263"/>
                  </a:lnTo>
                  <a:cubicBezTo>
                    <a:pt x="32577" y="5987"/>
                    <a:pt x="32665" y="5698"/>
                    <a:pt x="32740" y="5435"/>
                  </a:cubicBezTo>
                  <a:cubicBezTo>
                    <a:pt x="32753" y="5422"/>
                    <a:pt x="32753" y="5397"/>
                    <a:pt x="32753" y="5384"/>
                  </a:cubicBezTo>
                  <a:cubicBezTo>
                    <a:pt x="32790" y="5259"/>
                    <a:pt x="32815" y="5121"/>
                    <a:pt x="32853" y="4995"/>
                  </a:cubicBezTo>
                  <a:cubicBezTo>
                    <a:pt x="32853" y="4983"/>
                    <a:pt x="32853" y="4983"/>
                    <a:pt x="32853" y="4970"/>
                  </a:cubicBezTo>
                  <a:cubicBezTo>
                    <a:pt x="32878" y="4845"/>
                    <a:pt x="32903" y="4707"/>
                    <a:pt x="32916" y="4594"/>
                  </a:cubicBezTo>
                  <a:lnTo>
                    <a:pt x="32916" y="4581"/>
                  </a:lnTo>
                  <a:cubicBezTo>
                    <a:pt x="32941" y="4456"/>
                    <a:pt x="32953" y="4330"/>
                    <a:pt x="32966" y="4217"/>
                  </a:cubicBezTo>
                  <a:lnTo>
                    <a:pt x="32966" y="4155"/>
                  </a:lnTo>
                  <a:cubicBezTo>
                    <a:pt x="32979" y="4042"/>
                    <a:pt x="32991" y="3929"/>
                    <a:pt x="32991" y="3816"/>
                  </a:cubicBezTo>
                  <a:lnTo>
                    <a:pt x="32991" y="3791"/>
                  </a:lnTo>
                  <a:lnTo>
                    <a:pt x="32991" y="3477"/>
                  </a:lnTo>
                  <a:cubicBezTo>
                    <a:pt x="32991" y="3464"/>
                    <a:pt x="32991" y="3439"/>
                    <a:pt x="32991" y="3427"/>
                  </a:cubicBezTo>
                  <a:cubicBezTo>
                    <a:pt x="32991" y="3326"/>
                    <a:pt x="32979" y="3226"/>
                    <a:pt x="32966" y="3113"/>
                  </a:cubicBezTo>
                  <a:lnTo>
                    <a:pt x="32966" y="3063"/>
                  </a:lnTo>
                  <a:cubicBezTo>
                    <a:pt x="32953" y="2962"/>
                    <a:pt x="32928" y="2862"/>
                    <a:pt x="32903" y="2762"/>
                  </a:cubicBezTo>
                  <a:lnTo>
                    <a:pt x="32903" y="2749"/>
                  </a:lnTo>
                  <a:cubicBezTo>
                    <a:pt x="32891" y="2661"/>
                    <a:pt x="32866" y="2573"/>
                    <a:pt x="32828" y="2486"/>
                  </a:cubicBezTo>
                  <a:cubicBezTo>
                    <a:pt x="32828" y="2473"/>
                    <a:pt x="32828" y="2448"/>
                    <a:pt x="32815" y="2435"/>
                  </a:cubicBezTo>
                  <a:cubicBezTo>
                    <a:pt x="32790" y="2348"/>
                    <a:pt x="32753" y="2260"/>
                    <a:pt x="32715" y="2184"/>
                  </a:cubicBezTo>
                  <a:lnTo>
                    <a:pt x="32690" y="2134"/>
                  </a:lnTo>
                  <a:cubicBezTo>
                    <a:pt x="32652" y="2046"/>
                    <a:pt x="32615" y="1971"/>
                    <a:pt x="32564" y="1896"/>
                  </a:cubicBezTo>
                  <a:cubicBezTo>
                    <a:pt x="32514" y="1808"/>
                    <a:pt x="32464" y="1733"/>
                    <a:pt x="32401" y="1670"/>
                  </a:cubicBezTo>
                  <a:lnTo>
                    <a:pt x="32376" y="1620"/>
                  </a:lnTo>
                  <a:cubicBezTo>
                    <a:pt x="32313" y="1557"/>
                    <a:pt x="32251" y="1482"/>
                    <a:pt x="32188" y="1419"/>
                  </a:cubicBezTo>
                  <a:lnTo>
                    <a:pt x="32150" y="1381"/>
                  </a:lnTo>
                  <a:cubicBezTo>
                    <a:pt x="32088" y="1319"/>
                    <a:pt x="32025" y="1256"/>
                    <a:pt x="31950" y="1206"/>
                  </a:cubicBezTo>
                  <a:lnTo>
                    <a:pt x="31937" y="1193"/>
                  </a:lnTo>
                  <a:cubicBezTo>
                    <a:pt x="31849" y="1130"/>
                    <a:pt x="31774" y="1068"/>
                    <a:pt x="31686" y="1017"/>
                  </a:cubicBezTo>
                  <a:lnTo>
                    <a:pt x="31636" y="980"/>
                  </a:lnTo>
                  <a:cubicBezTo>
                    <a:pt x="31560" y="930"/>
                    <a:pt x="31473" y="867"/>
                    <a:pt x="31372" y="829"/>
                  </a:cubicBezTo>
                  <a:lnTo>
                    <a:pt x="31347" y="804"/>
                  </a:lnTo>
                  <a:cubicBezTo>
                    <a:pt x="31247" y="754"/>
                    <a:pt x="31159" y="704"/>
                    <a:pt x="31059" y="666"/>
                  </a:cubicBezTo>
                  <a:lnTo>
                    <a:pt x="31033" y="653"/>
                  </a:lnTo>
                  <a:cubicBezTo>
                    <a:pt x="30933" y="603"/>
                    <a:pt x="30820" y="566"/>
                    <a:pt x="30720" y="515"/>
                  </a:cubicBezTo>
                  <a:lnTo>
                    <a:pt x="30670" y="503"/>
                  </a:lnTo>
                  <a:cubicBezTo>
                    <a:pt x="30557" y="465"/>
                    <a:pt x="30444" y="428"/>
                    <a:pt x="30318" y="390"/>
                  </a:cubicBezTo>
                  <a:cubicBezTo>
                    <a:pt x="30193" y="352"/>
                    <a:pt x="30067" y="315"/>
                    <a:pt x="29942" y="290"/>
                  </a:cubicBezTo>
                  <a:lnTo>
                    <a:pt x="29904" y="290"/>
                  </a:lnTo>
                  <a:cubicBezTo>
                    <a:pt x="29779" y="252"/>
                    <a:pt x="29653" y="227"/>
                    <a:pt x="29515" y="202"/>
                  </a:cubicBezTo>
                  <a:lnTo>
                    <a:pt x="29477" y="202"/>
                  </a:lnTo>
                  <a:cubicBezTo>
                    <a:pt x="29201" y="139"/>
                    <a:pt x="28913" y="101"/>
                    <a:pt x="28612" y="64"/>
                  </a:cubicBezTo>
                  <a:lnTo>
                    <a:pt x="28586" y="64"/>
                  </a:lnTo>
                  <a:cubicBezTo>
                    <a:pt x="28423" y="51"/>
                    <a:pt x="28273" y="39"/>
                    <a:pt x="28110" y="26"/>
                  </a:cubicBezTo>
                  <a:lnTo>
                    <a:pt x="28084" y="26"/>
                  </a:lnTo>
                  <a:cubicBezTo>
                    <a:pt x="27771" y="13"/>
                    <a:pt x="27432" y="1"/>
                    <a:pt x="27093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4" name="Google Shape;784;p35"/>
            <p:cNvGrpSpPr/>
            <p:nvPr/>
          </p:nvGrpSpPr>
          <p:grpSpPr>
            <a:xfrm>
              <a:off x="6877863" y="2921369"/>
              <a:ext cx="1291967" cy="1005709"/>
              <a:chOff x="6030382" y="2921287"/>
              <a:chExt cx="1291967" cy="1005709"/>
            </a:xfrm>
          </p:grpSpPr>
          <p:sp>
            <p:nvSpPr>
              <p:cNvPr id="785" name="Google Shape;785;p35"/>
              <p:cNvSpPr/>
              <p:nvPr/>
            </p:nvSpPr>
            <p:spPr>
              <a:xfrm>
                <a:off x="6030382" y="3437183"/>
                <a:ext cx="432406" cy="338811"/>
              </a:xfrm>
              <a:custGeom>
                <a:rect b="b" l="l" r="r" t="t"/>
                <a:pathLst>
                  <a:path extrusionOk="0" h="9067" w="11609">
                    <a:moveTo>
                      <a:pt x="6614" y="1"/>
                    </a:moveTo>
                    <a:cubicBezTo>
                      <a:pt x="5780" y="1"/>
                      <a:pt x="4928" y="229"/>
                      <a:pt x="4154" y="709"/>
                    </a:cubicBezTo>
                    <a:cubicBezTo>
                      <a:pt x="3314" y="1236"/>
                      <a:pt x="2623" y="2102"/>
                      <a:pt x="2059" y="3055"/>
                    </a:cubicBezTo>
                    <a:cubicBezTo>
                      <a:pt x="2410" y="2867"/>
                      <a:pt x="2799" y="2767"/>
                      <a:pt x="3188" y="2742"/>
                    </a:cubicBezTo>
                    <a:lnTo>
                      <a:pt x="3188" y="2742"/>
                    </a:lnTo>
                    <a:cubicBezTo>
                      <a:pt x="2272" y="3256"/>
                      <a:pt x="1607" y="3896"/>
                      <a:pt x="1155" y="4850"/>
                    </a:cubicBezTo>
                    <a:cubicBezTo>
                      <a:pt x="666" y="6030"/>
                      <a:pt x="277" y="7247"/>
                      <a:pt x="1" y="8489"/>
                    </a:cubicBezTo>
                    <a:cubicBezTo>
                      <a:pt x="1243" y="8803"/>
                      <a:pt x="2510" y="8991"/>
                      <a:pt x="3790" y="9066"/>
                    </a:cubicBezTo>
                    <a:cubicBezTo>
                      <a:pt x="3810" y="9067"/>
                      <a:pt x="3829" y="9067"/>
                      <a:pt x="3849" y="9067"/>
                    </a:cubicBezTo>
                    <a:cubicBezTo>
                      <a:pt x="4877" y="9067"/>
                      <a:pt x="5726" y="8741"/>
                      <a:pt x="6576" y="8150"/>
                    </a:cubicBezTo>
                    <a:lnTo>
                      <a:pt x="6576" y="8150"/>
                    </a:lnTo>
                    <a:cubicBezTo>
                      <a:pt x="6388" y="8502"/>
                      <a:pt x="6125" y="8803"/>
                      <a:pt x="5798" y="9041"/>
                    </a:cubicBezTo>
                    <a:cubicBezTo>
                      <a:pt x="6903" y="8941"/>
                      <a:pt x="7969" y="8690"/>
                      <a:pt x="8810" y="8150"/>
                    </a:cubicBezTo>
                    <a:cubicBezTo>
                      <a:pt x="11006" y="6782"/>
                      <a:pt x="11608" y="4072"/>
                      <a:pt x="10328" y="2026"/>
                    </a:cubicBezTo>
                    <a:cubicBezTo>
                      <a:pt x="9510" y="719"/>
                      <a:pt x="8091" y="1"/>
                      <a:pt x="66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35"/>
              <p:cNvSpPr/>
              <p:nvPr/>
            </p:nvSpPr>
            <p:spPr>
              <a:xfrm>
                <a:off x="6143503" y="3483145"/>
                <a:ext cx="273024" cy="214078"/>
              </a:xfrm>
              <a:custGeom>
                <a:rect b="b" l="l" r="r" t="t"/>
                <a:pathLst>
                  <a:path extrusionOk="0" h="5729" w="7330">
                    <a:moveTo>
                      <a:pt x="4154" y="0"/>
                    </a:moveTo>
                    <a:cubicBezTo>
                      <a:pt x="3629" y="0"/>
                      <a:pt x="3097" y="148"/>
                      <a:pt x="2623" y="458"/>
                    </a:cubicBezTo>
                    <a:cubicBezTo>
                      <a:pt x="2096" y="784"/>
                      <a:pt x="1657" y="1324"/>
                      <a:pt x="1293" y="1938"/>
                    </a:cubicBezTo>
                    <a:cubicBezTo>
                      <a:pt x="1519" y="1813"/>
                      <a:pt x="1757" y="1750"/>
                      <a:pt x="2008" y="1738"/>
                    </a:cubicBezTo>
                    <a:lnTo>
                      <a:pt x="2008" y="1738"/>
                    </a:lnTo>
                    <a:cubicBezTo>
                      <a:pt x="1444" y="2026"/>
                      <a:pt x="992" y="2491"/>
                      <a:pt x="728" y="3068"/>
                    </a:cubicBezTo>
                    <a:cubicBezTo>
                      <a:pt x="415" y="3808"/>
                      <a:pt x="176" y="4574"/>
                      <a:pt x="0" y="5364"/>
                    </a:cubicBezTo>
                    <a:cubicBezTo>
                      <a:pt x="791" y="5552"/>
                      <a:pt x="1594" y="5678"/>
                      <a:pt x="2397" y="5728"/>
                    </a:cubicBezTo>
                    <a:cubicBezTo>
                      <a:pt x="3025" y="5728"/>
                      <a:pt x="3640" y="5527"/>
                      <a:pt x="4154" y="5151"/>
                    </a:cubicBezTo>
                    <a:lnTo>
                      <a:pt x="4154" y="5151"/>
                    </a:lnTo>
                    <a:cubicBezTo>
                      <a:pt x="4029" y="5364"/>
                      <a:pt x="3866" y="5552"/>
                      <a:pt x="3665" y="5703"/>
                    </a:cubicBezTo>
                    <a:cubicBezTo>
                      <a:pt x="4330" y="5678"/>
                      <a:pt x="4982" y="5477"/>
                      <a:pt x="5560" y="5151"/>
                    </a:cubicBezTo>
                    <a:cubicBezTo>
                      <a:pt x="6940" y="4285"/>
                      <a:pt x="7329" y="2578"/>
                      <a:pt x="6513" y="1286"/>
                    </a:cubicBezTo>
                    <a:cubicBezTo>
                      <a:pt x="5978" y="455"/>
                      <a:pt x="5076" y="0"/>
                      <a:pt x="41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35"/>
              <p:cNvSpPr/>
              <p:nvPr/>
            </p:nvSpPr>
            <p:spPr>
              <a:xfrm>
                <a:off x="6179037" y="3513338"/>
                <a:ext cx="202887" cy="153879"/>
              </a:xfrm>
              <a:custGeom>
                <a:rect b="b" l="l" r="r" t="t"/>
                <a:pathLst>
                  <a:path extrusionOk="0" h="4118" w="5447">
                    <a:moveTo>
                      <a:pt x="3203" y="0"/>
                    </a:moveTo>
                    <a:cubicBezTo>
                      <a:pt x="2818" y="0"/>
                      <a:pt x="2425" y="106"/>
                      <a:pt x="2071" y="327"/>
                    </a:cubicBezTo>
                    <a:cubicBezTo>
                      <a:pt x="1958" y="390"/>
                      <a:pt x="1857" y="478"/>
                      <a:pt x="1757" y="566"/>
                    </a:cubicBezTo>
                    <a:cubicBezTo>
                      <a:pt x="1782" y="616"/>
                      <a:pt x="1795" y="654"/>
                      <a:pt x="1807" y="704"/>
                    </a:cubicBezTo>
                    <a:cubicBezTo>
                      <a:pt x="1908" y="1055"/>
                      <a:pt x="1757" y="1432"/>
                      <a:pt x="1431" y="1620"/>
                    </a:cubicBezTo>
                    <a:cubicBezTo>
                      <a:pt x="1017" y="1833"/>
                      <a:pt x="690" y="2172"/>
                      <a:pt x="490" y="2586"/>
                    </a:cubicBezTo>
                    <a:cubicBezTo>
                      <a:pt x="315" y="3023"/>
                      <a:pt x="153" y="3485"/>
                      <a:pt x="27" y="3946"/>
                    </a:cubicBezTo>
                    <a:lnTo>
                      <a:pt x="27" y="3946"/>
                    </a:lnTo>
                    <a:cubicBezTo>
                      <a:pt x="18" y="3945"/>
                      <a:pt x="9" y="3943"/>
                      <a:pt x="0" y="3941"/>
                    </a:cubicBezTo>
                    <a:lnTo>
                      <a:pt x="0" y="3941"/>
                    </a:lnTo>
                    <a:lnTo>
                      <a:pt x="25" y="3954"/>
                    </a:lnTo>
                    <a:cubicBezTo>
                      <a:pt x="26" y="3951"/>
                      <a:pt x="27" y="3949"/>
                      <a:pt x="27" y="3946"/>
                    </a:cubicBezTo>
                    <a:lnTo>
                      <a:pt x="27" y="3946"/>
                    </a:lnTo>
                    <a:cubicBezTo>
                      <a:pt x="496" y="4032"/>
                      <a:pt x="976" y="4092"/>
                      <a:pt x="1443" y="4117"/>
                    </a:cubicBezTo>
                    <a:cubicBezTo>
                      <a:pt x="1908" y="4117"/>
                      <a:pt x="2359" y="3966"/>
                      <a:pt x="2723" y="3690"/>
                    </a:cubicBezTo>
                    <a:cubicBezTo>
                      <a:pt x="2860" y="3594"/>
                      <a:pt x="3019" y="3546"/>
                      <a:pt x="3179" y="3546"/>
                    </a:cubicBezTo>
                    <a:cubicBezTo>
                      <a:pt x="3371" y="3546"/>
                      <a:pt x="3564" y="3616"/>
                      <a:pt x="3715" y="3753"/>
                    </a:cubicBezTo>
                    <a:cubicBezTo>
                      <a:pt x="3740" y="3778"/>
                      <a:pt x="3777" y="3816"/>
                      <a:pt x="3803" y="3854"/>
                    </a:cubicBezTo>
                    <a:cubicBezTo>
                      <a:pt x="3928" y="3803"/>
                      <a:pt x="4041" y="3741"/>
                      <a:pt x="4166" y="3665"/>
                    </a:cubicBezTo>
                    <a:cubicBezTo>
                      <a:pt x="5145" y="3050"/>
                      <a:pt x="5446" y="1821"/>
                      <a:pt x="4869" y="905"/>
                    </a:cubicBezTo>
                    <a:cubicBezTo>
                      <a:pt x="4504" y="317"/>
                      <a:pt x="3866" y="0"/>
                      <a:pt x="32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35"/>
              <p:cNvSpPr/>
              <p:nvPr/>
            </p:nvSpPr>
            <p:spPr>
              <a:xfrm>
                <a:off x="6257555" y="3235772"/>
                <a:ext cx="423057" cy="474567"/>
              </a:xfrm>
              <a:custGeom>
                <a:rect b="b" l="l" r="r" t="t"/>
                <a:pathLst>
                  <a:path extrusionOk="0" h="12700" w="11358">
                    <a:moveTo>
                      <a:pt x="5283" y="0"/>
                    </a:moveTo>
                    <a:lnTo>
                      <a:pt x="527" y="2974"/>
                    </a:lnTo>
                    <a:lnTo>
                      <a:pt x="1042" y="3815"/>
                    </a:lnTo>
                    <a:lnTo>
                      <a:pt x="0" y="4467"/>
                    </a:lnTo>
                    <a:lnTo>
                      <a:pt x="5033" y="12524"/>
                    </a:lnTo>
                    <a:lnTo>
                      <a:pt x="6087" y="11871"/>
                    </a:lnTo>
                    <a:lnTo>
                      <a:pt x="6601" y="12700"/>
                    </a:lnTo>
                    <a:lnTo>
                      <a:pt x="11357" y="9725"/>
                    </a:lnTo>
                    <a:lnTo>
                      <a:pt x="52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35"/>
              <p:cNvSpPr/>
              <p:nvPr/>
            </p:nvSpPr>
            <p:spPr>
              <a:xfrm>
                <a:off x="6460889" y="3566362"/>
                <a:ext cx="411808" cy="360634"/>
              </a:xfrm>
              <a:custGeom>
                <a:rect b="b" l="l" r="r" t="t"/>
                <a:pathLst>
                  <a:path extrusionOk="0" h="9651" w="11056">
                    <a:moveTo>
                      <a:pt x="10930" y="0"/>
                    </a:moveTo>
                    <a:lnTo>
                      <a:pt x="4995" y="3162"/>
                    </a:lnTo>
                    <a:cubicBezTo>
                      <a:pt x="4995" y="3162"/>
                      <a:pt x="5346" y="5133"/>
                      <a:pt x="5296" y="5245"/>
                    </a:cubicBezTo>
                    <a:cubicBezTo>
                      <a:pt x="5220" y="5484"/>
                      <a:pt x="4970" y="5634"/>
                      <a:pt x="4769" y="5773"/>
                    </a:cubicBezTo>
                    <a:cubicBezTo>
                      <a:pt x="4518" y="5948"/>
                      <a:pt x="0" y="9198"/>
                      <a:pt x="0" y="9198"/>
                    </a:cubicBezTo>
                    <a:cubicBezTo>
                      <a:pt x="75" y="9526"/>
                      <a:pt x="387" y="9650"/>
                      <a:pt x="828" y="9650"/>
                    </a:cubicBezTo>
                    <a:cubicBezTo>
                      <a:pt x="1131" y="9650"/>
                      <a:pt x="1494" y="9591"/>
                      <a:pt x="1883" y="9500"/>
                    </a:cubicBezTo>
                    <a:cubicBezTo>
                      <a:pt x="2861" y="9261"/>
                      <a:pt x="10428" y="7454"/>
                      <a:pt x="10466" y="7454"/>
                    </a:cubicBezTo>
                    <a:cubicBezTo>
                      <a:pt x="10617" y="7416"/>
                      <a:pt x="11006" y="7103"/>
                      <a:pt x="11018" y="6588"/>
                    </a:cubicBezTo>
                    <a:cubicBezTo>
                      <a:pt x="11056" y="4706"/>
                      <a:pt x="10930" y="0"/>
                      <a:pt x="1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35"/>
              <p:cNvSpPr/>
              <p:nvPr/>
            </p:nvSpPr>
            <p:spPr>
              <a:xfrm>
                <a:off x="6063123" y="2967212"/>
                <a:ext cx="502953" cy="330964"/>
              </a:xfrm>
              <a:custGeom>
                <a:rect b="b" l="l" r="r" t="t"/>
                <a:pathLst>
                  <a:path extrusionOk="0" h="8857" w="13503">
                    <a:moveTo>
                      <a:pt x="7191" y="0"/>
                    </a:moveTo>
                    <a:cubicBezTo>
                      <a:pt x="6894" y="0"/>
                      <a:pt x="6658" y="132"/>
                      <a:pt x="6588" y="210"/>
                    </a:cubicBezTo>
                    <a:cubicBezTo>
                      <a:pt x="6563" y="235"/>
                      <a:pt x="1631" y="6258"/>
                      <a:pt x="991" y="7037"/>
                    </a:cubicBezTo>
                    <a:cubicBezTo>
                      <a:pt x="364" y="7789"/>
                      <a:pt x="0" y="8505"/>
                      <a:pt x="439" y="8856"/>
                    </a:cubicBezTo>
                    <a:cubicBezTo>
                      <a:pt x="439" y="8856"/>
                      <a:pt x="5333" y="6221"/>
                      <a:pt x="5622" y="6058"/>
                    </a:cubicBezTo>
                    <a:cubicBezTo>
                      <a:pt x="5808" y="5953"/>
                      <a:pt x="6026" y="5817"/>
                      <a:pt x="6256" y="5817"/>
                    </a:cubicBezTo>
                    <a:cubicBezTo>
                      <a:pt x="6275" y="5817"/>
                      <a:pt x="6293" y="5817"/>
                      <a:pt x="6312" y="5819"/>
                    </a:cubicBezTo>
                    <a:cubicBezTo>
                      <a:pt x="6438" y="5832"/>
                      <a:pt x="8056" y="6999"/>
                      <a:pt x="8056" y="6999"/>
                    </a:cubicBezTo>
                    <a:lnTo>
                      <a:pt x="13503" y="3059"/>
                    </a:lnTo>
                    <a:cubicBezTo>
                      <a:pt x="13503" y="3059"/>
                      <a:pt x="9324" y="888"/>
                      <a:pt x="7617" y="97"/>
                    </a:cubicBezTo>
                    <a:cubicBezTo>
                      <a:pt x="7469" y="27"/>
                      <a:pt x="7324" y="0"/>
                      <a:pt x="7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35"/>
              <p:cNvSpPr/>
              <p:nvPr/>
            </p:nvSpPr>
            <p:spPr>
              <a:xfrm>
                <a:off x="6298676" y="2921324"/>
                <a:ext cx="1023673" cy="812444"/>
              </a:xfrm>
              <a:custGeom>
                <a:rect b="b" l="l" r="r" t="t"/>
                <a:pathLst>
                  <a:path extrusionOk="0" h="21742" w="27483">
                    <a:moveTo>
                      <a:pt x="19904" y="1"/>
                    </a:moveTo>
                    <a:cubicBezTo>
                      <a:pt x="15682" y="1"/>
                      <a:pt x="9918" y="1600"/>
                      <a:pt x="5183" y="4563"/>
                    </a:cubicBezTo>
                    <a:cubicBezTo>
                      <a:pt x="3050" y="5893"/>
                      <a:pt x="1331" y="7323"/>
                      <a:pt x="1" y="8766"/>
                    </a:cubicBezTo>
                    <a:lnTo>
                      <a:pt x="8120" y="21742"/>
                    </a:lnTo>
                    <a:cubicBezTo>
                      <a:pt x="10002" y="21177"/>
                      <a:pt x="12048" y="20249"/>
                      <a:pt x="14168" y="18918"/>
                    </a:cubicBezTo>
                    <a:cubicBezTo>
                      <a:pt x="21848" y="14112"/>
                      <a:pt x="27483" y="5303"/>
                      <a:pt x="25375" y="1915"/>
                    </a:cubicBezTo>
                    <a:cubicBezTo>
                      <a:pt x="24561" y="620"/>
                      <a:pt x="22531" y="1"/>
                      <a:pt x="199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35"/>
              <p:cNvSpPr/>
              <p:nvPr/>
            </p:nvSpPr>
            <p:spPr>
              <a:xfrm>
                <a:off x="7019452" y="2921287"/>
                <a:ext cx="256635" cy="305143"/>
              </a:xfrm>
              <a:custGeom>
                <a:rect b="b" l="l" r="r" t="t"/>
                <a:pathLst>
                  <a:path extrusionOk="0" h="8166" w="6890">
                    <a:moveTo>
                      <a:pt x="534" y="0"/>
                    </a:moveTo>
                    <a:cubicBezTo>
                      <a:pt x="359" y="0"/>
                      <a:pt x="181" y="3"/>
                      <a:pt x="0" y="8"/>
                    </a:cubicBezTo>
                    <a:cubicBezTo>
                      <a:pt x="502" y="1552"/>
                      <a:pt x="1205" y="3020"/>
                      <a:pt x="2071" y="4400"/>
                    </a:cubicBezTo>
                    <a:cubicBezTo>
                      <a:pt x="2924" y="5768"/>
                      <a:pt x="3940" y="7036"/>
                      <a:pt x="5107" y="8165"/>
                    </a:cubicBezTo>
                    <a:cubicBezTo>
                      <a:pt x="6450" y="5593"/>
                      <a:pt x="6889" y="3296"/>
                      <a:pt x="6024" y="1916"/>
                    </a:cubicBezTo>
                    <a:cubicBezTo>
                      <a:pt x="5212" y="621"/>
                      <a:pt x="3175" y="0"/>
                      <a:pt x="5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35"/>
              <p:cNvSpPr/>
              <p:nvPr/>
            </p:nvSpPr>
            <p:spPr>
              <a:xfrm>
                <a:off x="6594570" y="3087909"/>
                <a:ext cx="388901" cy="382494"/>
              </a:xfrm>
              <a:custGeom>
                <a:rect b="b" l="l" r="r" t="t"/>
                <a:pathLst>
                  <a:path extrusionOk="0" h="10236" w="10441">
                    <a:moveTo>
                      <a:pt x="5223" y="1"/>
                    </a:moveTo>
                    <a:cubicBezTo>
                      <a:pt x="2482" y="1"/>
                      <a:pt x="211" y="2162"/>
                      <a:pt x="101" y="4923"/>
                    </a:cubicBezTo>
                    <a:cubicBezTo>
                      <a:pt x="0" y="7747"/>
                      <a:pt x="2196" y="10131"/>
                      <a:pt x="5020" y="10232"/>
                    </a:cubicBezTo>
                    <a:cubicBezTo>
                      <a:pt x="5089" y="10234"/>
                      <a:pt x="5158" y="10236"/>
                      <a:pt x="5227" y="10236"/>
                    </a:cubicBezTo>
                    <a:cubicBezTo>
                      <a:pt x="7959" y="10236"/>
                      <a:pt x="10230" y="8067"/>
                      <a:pt x="10328" y="5312"/>
                    </a:cubicBezTo>
                    <a:cubicBezTo>
                      <a:pt x="10441" y="2489"/>
                      <a:pt x="8232" y="117"/>
                      <a:pt x="5409" y="4"/>
                    </a:cubicBezTo>
                    <a:cubicBezTo>
                      <a:pt x="5346" y="2"/>
                      <a:pt x="5284" y="1"/>
                      <a:pt x="52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35"/>
              <p:cNvSpPr/>
              <p:nvPr/>
            </p:nvSpPr>
            <p:spPr>
              <a:xfrm>
                <a:off x="6645048" y="3139782"/>
                <a:ext cx="287960" cy="278724"/>
              </a:xfrm>
              <a:custGeom>
                <a:rect b="b" l="l" r="r" t="t"/>
                <a:pathLst>
                  <a:path extrusionOk="0" h="7459" w="7731">
                    <a:moveTo>
                      <a:pt x="3857" y="0"/>
                    </a:moveTo>
                    <a:cubicBezTo>
                      <a:pt x="3773" y="0"/>
                      <a:pt x="3688" y="3"/>
                      <a:pt x="3602" y="9"/>
                    </a:cubicBezTo>
                    <a:cubicBezTo>
                      <a:pt x="1556" y="159"/>
                      <a:pt x="0" y="1941"/>
                      <a:pt x="151" y="3987"/>
                    </a:cubicBezTo>
                    <a:cubicBezTo>
                      <a:pt x="283" y="5959"/>
                      <a:pt x="1925" y="7459"/>
                      <a:pt x="3873" y="7459"/>
                    </a:cubicBezTo>
                    <a:cubicBezTo>
                      <a:pt x="3958" y="7459"/>
                      <a:pt x="4043" y="7456"/>
                      <a:pt x="4129" y="7450"/>
                    </a:cubicBezTo>
                    <a:cubicBezTo>
                      <a:pt x="6174" y="7300"/>
                      <a:pt x="7730" y="5518"/>
                      <a:pt x="7580" y="3472"/>
                    </a:cubicBezTo>
                    <a:cubicBezTo>
                      <a:pt x="7448" y="1500"/>
                      <a:pt x="5805" y="0"/>
                      <a:pt x="38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95" name="Google Shape;795;p35"/>
          <p:cNvSpPr/>
          <p:nvPr/>
        </p:nvSpPr>
        <p:spPr>
          <a:xfrm>
            <a:off x="925825" y="1582963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35"/>
          <p:cNvSpPr/>
          <p:nvPr/>
        </p:nvSpPr>
        <p:spPr>
          <a:xfrm>
            <a:off x="5458175" y="2032650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35"/>
          <p:cNvSpPr/>
          <p:nvPr/>
        </p:nvSpPr>
        <p:spPr>
          <a:xfrm>
            <a:off x="4297625" y="641313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35"/>
          <p:cNvSpPr/>
          <p:nvPr/>
        </p:nvSpPr>
        <p:spPr>
          <a:xfrm>
            <a:off x="614700" y="1362438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35"/>
          <p:cNvSpPr/>
          <p:nvPr/>
        </p:nvSpPr>
        <p:spPr>
          <a:xfrm>
            <a:off x="6197725" y="470938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35"/>
          <p:cNvSpPr/>
          <p:nvPr/>
        </p:nvSpPr>
        <p:spPr>
          <a:xfrm>
            <a:off x="6492988" y="739700"/>
            <a:ext cx="91500" cy="9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1" name="Google Shape;801;p35"/>
          <p:cNvGrpSpPr/>
          <p:nvPr/>
        </p:nvGrpSpPr>
        <p:grpSpPr>
          <a:xfrm>
            <a:off x="713233" y="2411715"/>
            <a:ext cx="608064" cy="320051"/>
            <a:chOff x="6751900" y="1659525"/>
            <a:chExt cx="623400" cy="327150"/>
          </a:xfrm>
        </p:grpSpPr>
        <p:sp>
          <p:nvSpPr>
            <p:cNvPr id="802" name="Google Shape;802;p35"/>
            <p:cNvSpPr/>
            <p:nvPr/>
          </p:nvSpPr>
          <p:spPr>
            <a:xfrm>
              <a:off x="6751900" y="1659525"/>
              <a:ext cx="623400" cy="327150"/>
            </a:xfrm>
            <a:custGeom>
              <a:rect b="b" l="l" r="r" t="t"/>
              <a:pathLst>
                <a:path extrusionOk="0" h="13086" w="24936">
                  <a:moveTo>
                    <a:pt x="24935" y="1"/>
                  </a:moveTo>
                  <a:cubicBezTo>
                    <a:pt x="24934" y="1"/>
                    <a:pt x="2385" y="7241"/>
                    <a:pt x="2159" y="7354"/>
                  </a:cubicBezTo>
                  <a:cubicBezTo>
                    <a:pt x="653" y="8057"/>
                    <a:pt x="1" y="9852"/>
                    <a:pt x="704" y="11357"/>
                  </a:cubicBezTo>
                  <a:cubicBezTo>
                    <a:pt x="1213" y="12449"/>
                    <a:pt x="2296" y="13086"/>
                    <a:pt x="3427" y="13086"/>
                  </a:cubicBezTo>
                  <a:cubicBezTo>
                    <a:pt x="3856" y="13086"/>
                    <a:pt x="4292" y="12994"/>
                    <a:pt x="4707" y="12801"/>
                  </a:cubicBezTo>
                  <a:cubicBezTo>
                    <a:pt x="4933" y="12700"/>
                    <a:pt x="24935" y="1"/>
                    <a:pt x="249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5"/>
            <p:cNvSpPr/>
            <p:nvPr/>
          </p:nvSpPr>
          <p:spPr>
            <a:xfrm>
              <a:off x="6775125" y="1860775"/>
              <a:ext cx="125025" cy="101550"/>
            </a:xfrm>
            <a:custGeom>
              <a:rect b="b" l="l" r="r" t="t"/>
              <a:pathLst>
                <a:path extrusionOk="0" h="4062" w="5001">
                  <a:moveTo>
                    <a:pt x="2514" y="0"/>
                  </a:moveTo>
                  <a:cubicBezTo>
                    <a:pt x="2222" y="0"/>
                    <a:pt x="1926" y="63"/>
                    <a:pt x="1644" y="195"/>
                  </a:cubicBezTo>
                  <a:cubicBezTo>
                    <a:pt x="1" y="961"/>
                    <a:pt x="113" y="3320"/>
                    <a:pt x="1808" y="3935"/>
                  </a:cubicBezTo>
                  <a:cubicBezTo>
                    <a:pt x="2048" y="4021"/>
                    <a:pt x="2285" y="4061"/>
                    <a:pt x="2515" y="4061"/>
                  </a:cubicBezTo>
                  <a:cubicBezTo>
                    <a:pt x="3916" y="4061"/>
                    <a:pt x="5000" y="2574"/>
                    <a:pt x="4342" y="1162"/>
                  </a:cubicBezTo>
                  <a:cubicBezTo>
                    <a:pt x="3998" y="427"/>
                    <a:pt x="3273" y="0"/>
                    <a:pt x="2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4" name="Google Shape;804;p35"/>
          <p:cNvSpPr/>
          <p:nvPr/>
        </p:nvSpPr>
        <p:spPr>
          <a:xfrm>
            <a:off x="7723875" y="2352850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35"/>
          <p:cNvSpPr/>
          <p:nvPr/>
        </p:nvSpPr>
        <p:spPr>
          <a:xfrm>
            <a:off x="5261113" y="980775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p35"/>
          <p:cNvSpPr/>
          <p:nvPr/>
        </p:nvSpPr>
        <p:spPr>
          <a:xfrm>
            <a:off x="8024900" y="2146163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35"/>
          <p:cNvSpPr/>
          <p:nvPr/>
        </p:nvSpPr>
        <p:spPr>
          <a:xfrm>
            <a:off x="7906750" y="3392888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35"/>
          <p:cNvSpPr/>
          <p:nvPr/>
        </p:nvSpPr>
        <p:spPr>
          <a:xfrm>
            <a:off x="5919150" y="1629325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35"/>
          <p:cNvSpPr/>
          <p:nvPr/>
        </p:nvSpPr>
        <p:spPr>
          <a:xfrm>
            <a:off x="1136388" y="3743925"/>
            <a:ext cx="91500" cy="9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35"/>
          <p:cNvSpPr/>
          <p:nvPr/>
        </p:nvSpPr>
        <p:spPr>
          <a:xfrm>
            <a:off x="6372028" y="3530000"/>
            <a:ext cx="2886575" cy="1252425"/>
          </a:xfrm>
          <a:custGeom>
            <a:rect b="b" l="l" r="r" t="t"/>
            <a:pathLst>
              <a:path extrusionOk="0" h="50097" w="115463">
                <a:moveTo>
                  <a:pt x="115463" y="0"/>
                </a:moveTo>
                <a:cubicBezTo>
                  <a:pt x="113315" y="4147"/>
                  <a:pt x="108206" y="18219"/>
                  <a:pt x="102577" y="24884"/>
                </a:cubicBezTo>
                <a:cubicBezTo>
                  <a:pt x="96949" y="31549"/>
                  <a:pt x="88432" y="37104"/>
                  <a:pt x="81692" y="39992"/>
                </a:cubicBezTo>
                <a:cubicBezTo>
                  <a:pt x="74953" y="42880"/>
                  <a:pt x="67621" y="43843"/>
                  <a:pt x="62140" y="42214"/>
                </a:cubicBezTo>
                <a:cubicBezTo>
                  <a:pt x="56660" y="40585"/>
                  <a:pt x="50290" y="34587"/>
                  <a:pt x="48809" y="30217"/>
                </a:cubicBezTo>
                <a:cubicBezTo>
                  <a:pt x="47328" y="25848"/>
                  <a:pt x="50661" y="18663"/>
                  <a:pt x="53253" y="15997"/>
                </a:cubicBezTo>
                <a:cubicBezTo>
                  <a:pt x="55845" y="13331"/>
                  <a:pt x="61326" y="12738"/>
                  <a:pt x="64362" y="14219"/>
                </a:cubicBezTo>
                <a:cubicBezTo>
                  <a:pt x="67398" y="15700"/>
                  <a:pt x="71693" y="20440"/>
                  <a:pt x="71471" y="24884"/>
                </a:cubicBezTo>
                <a:cubicBezTo>
                  <a:pt x="71249" y="29328"/>
                  <a:pt x="68139" y="36734"/>
                  <a:pt x="63029" y="40881"/>
                </a:cubicBezTo>
                <a:cubicBezTo>
                  <a:pt x="57919" y="45028"/>
                  <a:pt x="49253" y="48805"/>
                  <a:pt x="40810" y="49768"/>
                </a:cubicBezTo>
                <a:cubicBezTo>
                  <a:pt x="32367" y="50731"/>
                  <a:pt x="19111" y="49546"/>
                  <a:pt x="12371" y="46658"/>
                </a:cubicBezTo>
                <a:cubicBezTo>
                  <a:pt x="5632" y="43770"/>
                  <a:pt x="1928" y="37326"/>
                  <a:pt x="373" y="32438"/>
                </a:cubicBezTo>
                <a:cubicBezTo>
                  <a:pt x="-1182" y="27550"/>
                  <a:pt x="2596" y="19848"/>
                  <a:pt x="3040" y="17330"/>
                </a:cubicBezTo>
              </a:path>
            </a:pathLst>
          </a:cu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5" name="Google Shape;815;p3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-70" r="0" t="0"/>
          <a:stretch/>
        </p:blipFill>
        <p:spPr>
          <a:xfrm>
            <a:off x="-3000" y="-5850"/>
            <a:ext cx="9150001" cy="5155200"/>
          </a:xfrm>
          <a:prstGeom prst="rect">
            <a:avLst/>
          </a:prstGeom>
        </p:spPr>
      </p:pic>
      <p:sp>
        <p:nvSpPr>
          <p:cNvPr id="816" name="Google Shape;816;p36"/>
          <p:cNvSpPr txBox="1"/>
          <p:nvPr>
            <p:ph idx="1" type="body"/>
          </p:nvPr>
        </p:nvSpPr>
        <p:spPr>
          <a:xfrm>
            <a:off x="5708125" y="3659775"/>
            <a:ext cx="3291900" cy="1097400"/>
          </a:xfrm>
          <a:prstGeom prst="rect">
            <a:avLst/>
          </a:prstGeom>
        </p:spPr>
        <p:txBody>
          <a:bodyPr anchorCtr="0" anchor="ctr" bIns="91425" lIns="182875" spcFirstLastPara="1" rIns="18287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Keyboard input in form of string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37"/>
          <p:cNvSpPr txBox="1"/>
          <p:nvPr>
            <p:ph type="title"/>
          </p:nvPr>
        </p:nvSpPr>
        <p:spPr>
          <a:xfrm>
            <a:off x="713225" y="2739282"/>
            <a:ext cx="50232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Rocket Builder</a:t>
            </a:r>
            <a:endParaRPr/>
          </a:p>
        </p:txBody>
      </p:sp>
      <p:sp>
        <p:nvSpPr>
          <p:cNvPr id="822" name="Google Shape;822;p37"/>
          <p:cNvSpPr txBox="1"/>
          <p:nvPr>
            <p:ph idx="2" type="title"/>
          </p:nvPr>
        </p:nvSpPr>
        <p:spPr>
          <a:xfrm>
            <a:off x="2310425" y="760644"/>
            <a:ext cx="1828800" cy="18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23" name="Google Shape;823;p37"/>
          <p:cNvSpPr txBox="1"/>
          <p:nvPr>
            <p:ph idx="1" type="subTitle"/>
          </p:nvPr>
        </p:nvSpPr>
        <p:spPr>
          <a:xfrm>
            <a:off x="713225" y="4017156"/>
            <a:ext cx="50232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Drag and drop mouse input</a:t>
            </a:r>
            <a:endParaRPr/>
          </a:p>
        </p:txBody>
      </p:sp>
      <p:cxnSp>
        <p:nvCxnSpPr>
          <p:cNvPr id="824" name="Google Shape;824;p37"/>
          <p:cNvCxnSpPr/>
          <p:nvPr/>
        </p:nvCxnSpPr>
        <p:spPr>
          <a:xfrm>
            <a:off x="2310425" y="3835419"/>
            <a:ext cx="18288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825" name="Google Shape;825;p37"/>
          <p:cNvSpPr/>
          <p:nvPr/>
        </p:nvSpPr>
        <p:spPr>
          <a:xfrm>
            <a:off x="2310425" y="636700"/>
            <a:ext cx="2148300" cy="2148300"/>
          </a:xfrm>
          <a:prstGeom prst="ellipse">
            <a:avLst/>
          </a:prstGeom>
          <a:solidFill>
            <a:schemeClr val="lt1"/>
          </a:solidFill>
          <a:ln cap="rnd" cmpd="sng" w="3810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5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04</a:t>
            </a:r>
            <a:endParaRPr b="1" sz="750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grpSp>
        <p:nvGrpSpPr>
          <p:cNvPr id="826" name="Google Shape;826;p37"/>
          <p:cNvGrpSpPr/>
          <p:nvPr/>
        </p:nvGrpSpPr>
        <p:grpSpPr>
          <a:xfrm>
            <a:off x="6823632" y="1027311"/>
            <a:ext cx="1607150" cy="913920"/>
            <a:chOff x="6862307" y="2716361"/>
            <a:chExt cx="1607150" cy="913920"/>
          </a:xfrm>
        </p:grpSpPr>
        <p:sp>
          <p:nvSpPr>
            <p:cNvPr id="827" name="Google Shape;827;p37"/>
            <p:cNvSpPr/>
            <p:nvPr/>
          </p:nvSpPr>
          <p:spPr>
            <a:xfrm>
              <a:off x="6862585" y="2716479"/>
              <a:ext cx="1606594" cy="913684"/>
            </a:xfrm>
            <a:custGeom>
              <a:rect b="b" l="l" r="r" t="t"/>
              <a:pathLst>
                <a:path extrusionOk="0" h="23187" w="40420">
                  <a:moveTo>
                    <a:pt x="20184" y="1"/>
                  </a:moveTo>
                  <a:cubicBezTo>
                    <a:pt x="17197" y="1"/>
                    <a:pt x="14180" y="1146"/>
                    <a:pt x="11859" y="3565"/>
                  </a:cubicBezTo>
                  <a:cubicBezTo>
                    <a:pt x="11721" y="3703"/>
                    <a:pt x="11583" y="3853"/>
                    <a:pt x="11457" y="3991"/>
                  </a:cubicBezTo>
                  <a:cubicBezTo>
                    <a:pt x="11457" y="4004"/>
                    <a:pt x="11445" y="4016"/>
                    <a:pt x="11432" y="4029"/>
                  </a:cubicBezTo>
                  <a:cubicBezTo>
                    <a:pt x="11319" y="4155"/>
                    <a:pt x="11219" y="4293"/>
                    <a:pt x="11106" y="4431"/>
                  </a:cubicBezTo>
                  <a:cubicBezTo>
                    <a:pt x="11081" y="4456"/>
                    <a:pt x="11056" y="4493"/>
                    <a:pt x="11031" y="4531"/>
                  </a:cubicBezTo>
                  <a:cubicBezTo>
                    <a:pt x="10943" y="4644"/>
                    <a:pt x="10855" y="4757"/>
                    <a:pt x="10780" y="4870"/>
                  </a:cubicBezTo>
                  <a:lnTo>
                    <a:pt x="10692" y="4995"/>
                  </a:lnTo>
                  <a:cubicBezTo>
                    <a:pt x="10604" y="5108"/>
                    <a:pt x="10529" y="5234"/>
                    <a:pt x="10453" y="5347"/>
                  </a:cubicBezTo>
                  <a:cubicBezTo>
                    <a:pt x="10428" y="5384"/>
                    <a:pt x="10403" y="5422"/>
                    <a:pt x="10378" y="5460"/>
                  </a:cubicBezTo>
                  <a:cubicBezTo>
                    <a:pt x="10290" y="5598"/>
                    <a:pt x="10215" y="5736"/>
                    <a:pt x="10127" y="5886"/>
                  </a:cubicBezTo>
                  <a:cubicBezTo>
                    <a:pt x="10114" y="5899"/>
                    <a:pt x="10102" y="5924"/>
                    <a:pt x="10102" y="5936"/>
                  </a:cubicBezTo>
                  <a:cubicBezTo>
                    <a:pt x="10002" y="6112"/>
                    <a:pt x="9914" y="6275"/>
                    <a:pt x="9826" y="6451"/>
                  </a:cubicBezTo>
                  <a:lnTo>
                    <a:pt x="9813" y="6476"/>
                  </a:lnTo>
                  <a:cubicBezTo>
                    <a:pt x="9738" y="6627"/>
                    <a:pt x="9663" y="6790"/>
                    <a:pt x="9600" y="6940"/>
                  </a:cubicBezTo>
                  <a:cubicBezTo>
                    <a:pt x="9575" y="6991"/>
                    <a:pt x="9562" y="7041"/>
                    <a:pt x="9537" y="7078"/>
                  </a:cubicBezTo>
                  <a:cubicBezTo>
                    <a:pt x="9487" y="7204"/>
                    <a:pt x="9437" y="7329"/>
                    <a:pt x="9387" y="7455"/>
                  </a:cubicBezTo>
                  <a:cubicBezTo>
                    <a:pt x="9362" y="7505"/>
                    <a:pt x="9336" y="7568"/>
                    <a:pt x="9324" y="7618"/>
                  </a:cubicBezTo>
                  <a:cubicBezTo>
                    <a:pt x="9274" y="7743"/>
                    <a:pt x="9236" y="7869"/>
                    <a:pt x="9198" y="7982"/>
                  </a:cubicBezTo>
                  <a:cubicBezTo>
                    <a:pt x="9173" y="8045"/>
                    <a:pt x="9161" y="8095"/>
                    <a:pt x="9136" y="8158"/>
                  </a:cubicBezTo>
                  <a:cubicBezTo>
                    <a:pt x="9098" y="8283"/>
                    <a:pt x="9060" y="8421"/>
                    <a:pt x="9023" y="8559"/>
                  </a:cubicBezTo>
                  <a:lnTo>
                    <a:pt x="8985" y="8685"/>
                  </a:lnTo>
                  <a:cubicBezTo>
                    <a:pt x="8935" y="8873"/>
                    <a:pt x="8897" y="9049"/>
                    <a:pt x="8860" y="9237"/>
                  </a:cubicBezTo>
                  <a:cubicBezTo>
                    <a:pt x="8860" y="9249"/>
                    <a:pt x="8860" y="9262"/>
                    <a:pt x="8847" y="9274"/>
                  </a:cubicBezTo>
                  <a:cubicBezTo>
                    <a:pt x="8809" y="9450"/>
                    <a:pt x="8784" y="9613"/>
                    <a:pt x="8759" y="9776"/>
                  </a:cubicBezTo>
                  <a:cubicBezTo>
                    <a:pt x="8747" y="9839"/>
                    <a:pt x="8747" y="9902"/>
                    <a:pt x="8734" y="9952"/>
                  </a:cubicBezTo>
                  <a:cubicBezTo>
                    <a:pt x="8709" y="10078"/>
                    <a:pt x="8696" y="10203"/>
                    <a:pt x="8684" y="10341"/>
                  </a:cubicBezTo>
                  <a:lnTo>
                    <a:pt x="8659" y="10542"/>
                  </a:lnTo>
                  <a:cubicBezTo>
                    <a:pt x="8659" y="10655"/>
                    <a:pt x="8646" y="10780"/>
                    <a:pt x="8634" y="10906"/>
                  </a:cubicBezTo>
                  <a:cubicBezTo>
                    <a:pt x="8634" y="10969"/>
                    <a:pt x="8634" y="11044"/>
                    <a:pt x="8621" y="11107"/>
                  </a:cubicBezTo>
                  <a:lnTo>
                    <a:pt x="8621" y="11496"/>
                  </a:lnTo>
                  <a:lnTo>
                    <a:pt x="8621" y="11671"/>
                  </a:lnTo>
                  <a:cubicBezTo>
                    <a:pt x="8621" y="11859"/>
                    <a:pt x="8621" y="12048"/>
                    <a:pt x="8646" y="12249"/>
                  </a:cubicBezTo>
                  <a:cubicBezTo>
                    <a:pt x="3363" y="13980"/>
                    <a:pt x="0" y="15586"/>
                    <a:pt x="201" y="16440"/>
                  </a:cubicBezTo>
                  <a:cubicBezTo>
                    <a:pt x="294" y="16829"/>
                    <a:pt x="1147" y="17014"/>
                    <a:pt x="2581" y="17014"/>
                  </a:cubicBezTo>
                  <a:cubicBezTo>
                    <a:pt x="4242" y="17014"/>
                    <a:pt x="6682" y="16766"/>
                    <a:pt x="9625" y="16302"/>
                  </a:cubicBezTo>
                  <a:cubicBezTo>
                    <a:pt x="11519" y="20560"/>
                    <a:pt x="15723" y="23187"/>
                    <a:pt x="20225" y="23187"/>
                  </a:cubicBezTo>
                  <a:cubicBezTo>
                    <a:pt x="21123" y="23187"/>
                    <a:pt x="22033" y="23082"/>
                    <a:pt x="22939" y="22865"/>
                  </a:cubicBezTo>
                  <a:cubicBezTo>
                    <a:pt x="23090" y="22827"/>
                    <a:pt x="23253" y="22777"/>
                    <a:pt x="23391" y="22739"/>
                  </a:cubicBezTo>
                  <a:lnTo>
                    <a:pt x="23529" y="22702"/>
                  </a:lnTo>
                  <a:cubicBezTo>
                    <a:pt x="23642" y="22664"/>
                    <a:pt x="23755" y="22626"/>
                    <a:pt x="23881" y="22589"/>
                  </a:cubicBezTo>
                  <a:lnTo>
                    <a:pt x="23981" y="22551"/>
                  </a:lnTo>
                  <a:cubicBezTo>
                    <a:pt x="24132" y="22501"/>
                    <a:pt x="24270" y="22451"/>
                    <a:pt x="24420" y="22401"/>
                  </a:cubicBezTo>
                  <a:lnTo>
                    <a:pt x="24508" y="22363"/>
                  </a:lnTo>
                  <a:cubicBezTo>
                    <a:pt x="24621" y="22313"/>
                    <a:pt x="24734" y="22262"/>
                    <a:pt x="24847" y="22212"/>
                  </a:cubicBezTo>
                  <a:lnTo>
                    <a:pt x="24972" y="22162"/>
                  </a:lnTo>
                  <a:cubicBezTo>
                    <a:pt x="25098" y="22112"/>
                    <a:pt x="25211" y="22049"/>
                    <a:pt x="25336" y="21999"/>
                  </a:cubicBezTo>
                  <a:lnTo>
                    <a:pt x="25386" y="21961"/>
                  </a:lnTo>
                  <a:cubicBezTo>
                    <a:pt x="25524" y="21899"/>
                    <a:pt x="25663" y="21823"/>
                    <a:pt x="25788" y="21761"/>
                  </a:cubicBezTo>
                  <a:lnTo>
                    <a:pt x="25901" y="21698"/>
                  </a:lnTo>
                  <a:cubicBezTo>
                    <a:pt x="26001" y="21635"/>
                    <a:pt x="26102" y="21585"/>
                    <a:pt x="26190" y="21522"/>
                  </a:cubicBezTo>
                  <a:lnTo>
                    <a:pt x="26315" y="21447"/>
                  </a:lnTo>
                  <a:cubicBezTo>
                    <a:pt x="26428" y="21372"/>
                    <a:pt x="26553" y="21296"/>
                    <a:pt x="26679" y="21221"/>
                  </a:cubicBezTo>
                  <a:lnTo>
                    <a:pt x="26754" y="21158"/>
                  </a:lnTo>
                  <a:cubicBezTo>
                    <a:pt x="26855" y="21095"/>
                    <a:pt x="26955" y="21033"/>
                    <a:pt x="27043" y="20957"/>
                  </a:cubicBezTo>
                  <a:lnTo>
                    <a:pt x="27168" y="20870"/>
                  </a:lnTo>
                  <a:cubicBezTo>
                    <a:pt x="27256" y="20794"/>
                    <a:pt x="27344" y="20732"/>
                    <a:pt x="27432" y="20669"/>
                  </a:cubicBezTo>
                  <a:lnTo>
                    <a:pt x="27520" y="20593"/>
                  </a:lnTo>
                  <a:cubicBezTo>
                    <a:pt x="27633" y="20506"/>
                    <a:pt x="27746" y="20405"/>
                    <a:pt x="27846" y="20317"/>
                  </a:cubicBezTo>
                  <a:lnTo>
                    <a:pt x="27959" y="20217"/>
                  </a:lnTo>
                  <a:cubicBezTo>
                    <a:pt x="28034" y="20154"/>
                    <a:pt x="28110" y="20079"/>
                    <a:pt x="28172" y="20016"/>
                  </a:cubicBezTo>
                  <a:lnTo>
                    <a:pt x="28298" y="19903"/>
                  </a:lnTo>
                  <a:cubicBezTo>
                    <a:pt x="28386" y="19815"/>
                    <a:pt x="28461" y="19728"/>
                    <a:pt x="28549" y="19640"/>
                  </a:cubicBezTo>
                  <a:lnTo>
                    <a:pt x="28662" y="19527"/>
                  </a:lnTo>
                  <a:lnTo>
                    <a:pt x="28875" y="19288"/>
                  </a:lnTo>
                  <a:cubicBezTo>
                    <a:pt x="28913" y="19238"/>
                    <a:pt x="28950" y="19201"/>
                    <a:pt x="29000" y="19150"/>
                  </a:cubicBezTo>
                  <a:cubicBezTo>
                    <a:pt x="29038" y="19113"/>
                    <a:pt x="29113" y="19012"/>
                    <a:pt x="29176" y="18937"/>
                  </a:cubicBezTo>
                  <a:cubicBezTo>
                    <a:pt x="29201" y="18899"/>
                    <a:pt x="29239" y="18849"/>
                    <a:pt x="29277" y="18812"/>
                  </a:cubicBezTo>
                  <a:cubicBezTo>
                    <a:pt x="29364" y="18711"/>
                    <a:pt x="29440" y="18598"/>
                    <a:pt x="29515" y="18498"/>
                  </a:cubicBezTo>
                  <a:lnTo>
                    <a:pt x="29615" y="18360"/>
                  </a:lnTo>
                  <a:cubicBezTo>
                    <a:pt x="29678" y="18284"/>
                    <a:pt x="29728" y="18209"/>
                    <a:pt x="29779" y="18146"/>
                  </a:cubicBezTo>
                  <a:cubicBezTo>
                    <a:pt x="29829" y="18071"/>
                    <a:pt x="29854" y="18034"/>
                    <a:pt x="29891" y="17983"/>
                  </a:cubicBezTo>
                  <a:cubicBezTo>
                    <a:pt x="29917" y="17933"/>
                    <a:pt x="29979" y="17833"/>
                    <a:pt x="30030" y="17757"/>
                  </a:cubicBezTo>
                  <a:cubicBezTo>
                    <a:pt x="30080" y="17682"/>
                    <a:pt x="30117" y="17619"/>
                    <a:pt x="30155" y="17557"/>
                  </a:cubicBezTo>
                  <a:cubicBezTo>
                    <a:pt x="30205" y="17456"/>
                    <a:pt x="30268" y="17368"/>
                    <a:pt x="30318" y="17281"/>
                  </a:cubicBezTo>
                  <a:lnTo>
                    <a:pt x="30406" y="17105"/>
                  </a:lnTo>
                  <a:cubicBezTo>
                    <a:pt x="30444" y="17030"/>
                    <a:pt x="30481" y="16967"/>
                    <a:pt x="30519" y="16892"/>
                  </a:cubicBezTo>
                  <a:lnTo>
                    <a:pt x="30607" y="16716"/>
                  </a:lnTo>
                  <a:cubicBezTo>
                    <a:pt x="30669" y="16603"/>
                    <a:pt x="30720" y="16490"/>
                    <a:pt x="30770" y="16390"/>
                  </a:cubicBezTo>
                  <a:cubicBezTo>
                    <a:pt x="30795" y="16327"/>
                    <a:pt x="30820" y="16264"/>
                    <a:pt x="30845" y="16201"/>
                  </a:cubicBezTo>
                  <a:cubicBezTo>
                    <a:pt x="30883" y="16139"/>
                    <a:pt x="30920" y="16038"/>
                    <a:pt x="30946" y="15963"/>
                  </a:cubicBezTo>
                  <a:cubicBezTo>
                    <a:pt x="30983" y="15900"/>
                    <a:pt x="30996" y="15837"/>
                    <a:pt x="31021" y="15775"/>
                  </a:cubicBezTo>
                  <a:lnTo>
                    <a:pt x="31109" y="15549"/>
                  </a:lnTo>
                  <a:cubicBezTo>
                    <a:pt x="31134" y="15486"/>
                    <a:pt x="31146" y="15423"/>
                    <a:pt x="31171" y="15373"/>
                  </a:cubicBezTo>
                  <a:cubicBezTo>
                    <a:pt x="31661" y="13955"/>
                    <a:pt x="31874" y="12449"/>
                    <a:pt x="31786" y="10956"/>
                  </a:cubicBezTo>
                  <a:cubicBezTo>
                    <a:pt x="37057" y="9212"/>
                    <a:pt x="40420" y="7605"/>
                    <a:pt x="40219" y="6752"/>
                  </a:cubicBezTo>
                  <a:cubicBezTo>
                    <a:pt x="40126" y="6361"/>
                    <a:pt x="39270" y="6176"/>
                    <a:pt x="37829" y="6176"/>
                  </a:cubicBezTo>
                  <a:cubicBezTo>
                    <a:pt x="36170" y="6176"/>
                    <a:pt x="33736" y="6421"/>
                    <a:pt x="30795" y="6878"/>
                  </a:cubicBezTo>
                  <a:cubicBezTo>
                    <a:pt x="28810" y="2424"/>
                    <a:pt x="24529" y="1"/>
                    <a:pt x="20184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8" name="Google Shape;828;p37"/>
            <p:cNvGrpSpPr/>
            <p:nvPr/>
          </p:nvGrpSpPr>
          <p:grpSpPr>
            <a:xfrm>
              <a:off x="6862307" y="2716361"/>
              <a:ext cx="1607150" cy="913920"/>
              <a:chOff x="1722325" y="4188100"/>
              <a:chExt cx="1010850" cy="579825"/>
            </a:xfrm>
          </p:grpSpPr>
          <p:sp>
            <p:nvSpPr>
              <p:cNvPr id="829" name="Google Shape;829;p37"/>
              <p:cNvSpPr/>
              <p:nvPr/>
            </p:nvSpPr>
            <p:spPr>
              <a:xfrm>
                <a:off x="1930325" y="4188100"/>
                <a:ext cx="594525" cy="579825"/>
              </a:xfrm>
              <a:custGeom>
                <a:rect b="b" l="l" r="r" t="t"/>
                <a:pathLst>
                  <a:path extrusionOk="0" h="23193" w="23781">
                    <a:moveTo>
                      <a:pt x="11890" y="1"/>
                    </a:moveTo>
                    <a:cubicBezTo>
                      <a:pt x="10986" y="1"/>
                      <a:pt x="10071" y="107"/>
                      <a:pt x="9161" y="328"/>
                    </a:cubicBezTo>
                    <a:cubicBezTo>
                      <a:pt x="3728" y="1633"/>
                      <a:pt x="1" y="6652"/>
                      <a:pt x="314" y="12237"/>
                    </a:cubicBezTo>
                    <a:cubicBezTo>
                      <a:pt x="327" y="12400"/>
                      <a:pt x="339" y="12563"/>
                      <a:pt x="352" y="12726"/>
                    </a:cubicBezTo>
                    <a:cubicBezTo>
                      <a:pt x="402" y="13266"/>
                      <a:pt x="502" y="13793"/>
                      <a:pt x="628" y="14320"/>
                    </a:cubicBezTo>
                    <a:cubicBezTo>
                      <a:pt x="716" y="14684"/>
                      <a:pt x="816" y="15047"/>
                      <a:pt x="942" y="15399"/>
                    </a:cubicBezTo>
                    <a:cubicBezTo>
                      <a:pt x="1042" y="15713"/>
                      <a:pt x="1168" y="16001"/>
                      <a:pt x="1293" y="16302"/>
                    </a:cubicBezTo>
                    <a:cubicBezTo>
                      <a:pt x="3184" y="20565"/>
                      <a:pt x="7389" y="23192"/>
                      <a:pt x="11880" y="23192"/>
                    </a:cubicBezTo>
                    <a:cubicBezTo>
                      <a:pt x="12783" y="23192"/>
                      <a:pt x="13698" y="23086"/>
                      <a:pt x="14607" y="22865"/>
                    </a:cubicBezTo>
                    <a:cubicBezTo>
                      <a:pt x="20054" y="21548"/>
                      <a:pt x="23781" y="16528"/>
                      <a:pt x="23454" y="10944"/>
                    </a:cubicBezTo>
                    <a:cubicBezTo>
                      <a:pt x="23442" y="10618"/>
                      <a:pt x="23404" y="10291"/>
                      <a:pt x="23367" y="9965"/>
                    </a:cubicBezTo>
                    <a:cubicBezTo>
                      <a:pt x="23304" y="9601"/>
                      <a:pt x="23241" y="9237"/>
                      <a:pt x="23153" y="8873"/>
                    </a:cubicBezTo>
                    <a:cubicBezTo>
                      <a:pt x="23028" y="8346"/>
                      <a:pt x="22865" y="7832"/>
                      <a:pt x="22664" y="7330"/>
                    </a:cubicBezTo>
                    <a:cubicBezTo>
                      <a:pt x="22601" y="7179"/>
                      <a:pt x="22538" y="7029"/>
                      <a:pt x="22476" y="6878"/>
                    </a:cubicBezTo>
                    <a:cubicBezTo>
                      <a:pt x="20585" y="2626"/>
                      <a:pt x="16380" y="1"/>
                      <a:pt x="1189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37"/>
              <p:cNvSpPr/>
              <p:nvPr/>
            </p:nvSpPr>
            <p:spPr>
              <a:xfrm>
                <a:off x="2227100" y="4229500"/>
                <a:ext cx="144975" cy="112775"/>
              </a:xfrm>
              <a:custGeom>
                <a:rect b="b" l="l" r="r" t="t"/>
                <a:pathLst>
                  <a:path extrusionOk="0" h="4511" w="5799">
                    <a:moveTo>
                      <a:pt x="2292" y="1"/>
                    </a:moveTo>
                    <a:cubicBezTo>
                      <a:pt x="1567" y="1"/>
                      <a:pt x="927" y="291"/>
                      <a:pt x="591" y="843"/>
                    </a:cubicBezTo>
                    <a:cubicBezTo>
                      <a:pt x="1" y="1821"/>
                      <a:pt x="553" y="3239"/>
                      <a:pt x="1833" y="4017"/>
                    </a:cubicBezTo>
                    <a:cubicBezTo>
                      <a:pt x="2374" y="4349"/>
                      <a:pt x="2960" y="4510"/>
                      <a:pt x="3501" y="4510"/>
                    </a:cubicBezTo>
                    <a:cubicBezTo>
                      <a:pt x="4227" y="4510"/>
                      <a:pt x="4870" y="4220"/>
                      <a:pt x="5209" y="3666"/>
                    </a:cubicBezTo>
                    <a:cubicBezTo>
                      <a:pt x="5798" y="2700"/>
                      <a:pt x="5246" y="1282"/>
                      <a:pt x="3979" y="504"/>
                    </a:cubicBezTo>
                    <a:cubicBezTo>
                      <a:pt x="3430" y="165"/>
                      <a:pt x="2837" y="1"/>
                      <a:pt x="22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37"/>
              <p:cNvSpPr/>
              <p:nvPr/>
            </p:nvSpPr>
            <p:spPr>
              <a:xfrm>
                <a:off x="2065225" y="4660375"/>
                <a:ext cx="86925" cy="67475"/>
              </a:xfrm>
              <a:custGeom>
                <a:rect b="b" l="l" r="r" t="t"/>
                <a:pathLst>
                  <a:path extrusionOk="0" h="2699" w="3477">
                    <a:moveTo>
                      <a:pt x="1378" y="1"/>
                    </a:moveTo>
                    <a:cubicBezTo>
                      <a:pt x="946" y="1"/>
                      <a:pt x="565" y="174"/>
                      <a:pt x="364" y="511"/>
                    </a:cubicBezTo>
                    <a:cubicBezTo>
                      <a:pt x="1" y="1088"/>
                      <a:pt x="327" y="1941"/>
                      <a:pt x="1092" y="2406"/>
                    </a:cubicBezTo>
                    <a:cubicBezTo>
                      <a:pt x="1423" y="2603"/>
                      <a:pt x="1774" y="2699"/>
                      <a:pt x="2097" y="2699"/>
                    </a:cubicBezTo>
                    <a:cubicBezTo>
                      <a:pt x="2533" y="2699"/>
                      <a:pt x="2916" y="2524"/>
                      <a:pt x="3125" y="2192"/>
                    </a:cubicBezTo>
                    <a:cubicBezTo>
                      <a:pt x="3477" y="1615"/>
                      <a:pt x="3138" y="774"/>
                      <a:pt x="2385" y="298"/>
                    </a:cubicBezTo>
                    <a:cubicBezTo>
                      <a:pt x="2057" y="98"/>
                      <a:pt x="1703" y="1"/>
                      <a:pt x="13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37"/>
              <p:cNvSpPr/>
              <p:nvPr/>
            </p:nvSpPr>
            <p:spPr>
              <a:xfrm>
                <a:off x="2155275" y="4665275"/>
                <a:ext cx="48650" cy="37825"/>
              </a:xfrm>
              <a:custGeom>
                <a:rect b="b" l="l" r="r" t="t"/>
                <a:pathLst>
                  <a:path extrusionOk="0" h="1513" w="1946">
                    <a:moveTo>
                      <a:pt x="757" y="1"/>
                    </a:moveTo>
                    <a:cubicBezTo>
                      <a:pt x="515" y="1"/>
                      <a:pt x="302" y="93"/>
                      <a:pt x="188" y="277"/>
                    </a:cubicBezTo>
                    <a:cubicBezTo>
                      <a:pt x="0" y="604"/>
                      <a:pt x="176" y="1080"/>
                      <a:pt x="602" y="1344"/>
                    </a:cubicBezTo>
                    <a:cubicBezTo>
                      <a:pt x="792" y="1458"/>
                      <a:pt x="993" y="1513"/>
                      <a:pt x="1176" y="1513"/>
                    </a:cubicBezTo>
                    <a:cubicBezTo>
                      <a:pt x="1418" y="1513"/>
                      <a:pt x="1630" y="1417"/>
                      <a:pt x="1744" y="1231"/>
                    </a:cubicBezTo>
                    <a:cubicBezTo>
                      <a:pt x="1945" y="905"/>
                      <a:pt x="1757" y="428"/>
                      <a:pt x="1330" y="164"/>
                    </a:cubicBezTo>
                    <a:cubicBezTo>
                      <a:pt x="1145" y="55"/>
                      <a:pt x="943" y="1"/>
                      <a:pt x="7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37"/>
              <p:cNvSpPr/>
              <p:nvPr/>
            </p:nvSpPr>
            <p:spPr>
              <a:xfrm>
                <a:off x="2117300" y="4633900"/>
                <a:ext cx="25125" cy="19825"/>
              </a:xfrm>
              <a:custGeom>
                <a:rect b="b" l="l" r="r" t="t"/>
                <a:pathLst>
                  <a:path extrusionOk="0" h="793" w="1005">
                    <a:moveTo>
                      <a:pt x="400" y="1"/>
                    </a:moveTo>
                    <a:cubicBezTo>
                      <a:pt x="272" y="1"/>
                      <a:pt x="158" y="52"/>
                      <a:pt x="101" y="152"/>
                    </a:cubicBezTo>
                    <a:cubicBezTo>
                      <a:pt x="1" y="315"/>
                      <a:pt x="101" y="566"/>
                      <a:pt x="314" y="704"/>
                    </a:cubicBezTo>
                    <a:cubicBezTo>
                      <a:pt x="412" y="763"/>
                      <a:pt x="518" y="793"/>
                      <a:pt x="616" y="793"/>
                    </a:cubicBezTo>
                    <a:cubicBezTo>
                      <a:pt x="745" y="793"/>
                      <a:pt x="860" y="741"/>
                      <a:pt x="917" y="641"/>
                    </a:cubicBezTo>
                    <a:cubicBezTo>
                      <a:pt x="1005" y="466"/>
                      <a:pt x="917" y="227"/>
                      <a:pt x="691" y="89"/>
                    </a:cubicBezTo>
                    <a:cubicBezTo>
                      <a:pt x="599" y="30"/>
                      <a:pt x="496" y="1"/>
                      <a:pt x="4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37"/>
              <p:cNvSpPr/>
              <p:nvPr/>
            </p:nvSpPr>
            <p:spPr>
              <a:xfrm>
                <a:off x="2376750" y="4327425"/>
                <a:ext cx="62150" cy="48800"/>
              </a:xfrm>
              <a:custGeom>
                <a:rect b="b" l="l" r="r" t="t"/>
                <a:pathLst>
                  <a:path extrusionOk="0" h="1952" w="2486">
                    <a:moveTo>
                      <a:pt x="991" y="1"/>
                    </a:moveTo>
                    <a:cubicBezTo>
                      <a:pt x="675" y="1"/>
                      <a:pt x="396" y="130"/>
                      <a:pt x="252" y="377"/>
                    </a:cubicBezTo>
                    <a:cubicBezTo>
                      <a:pt x="1" y="803"/>
                      <a:pt x="226" y="1418"/>
                      <a:pt x="779" y="1744"/>
                    </a:cubicBezTo>
                    <a:cubicBezTo>
                      <a:pt x="1013" y="1883"/>
                      <a:pt x="1266" y="1951"/>
                      <a:pt x="1499" y="1951"/>
                    </a:cubicBezTo>
                    <a:cubicBezTo>
                      <a:pt x="1813" y="1951"/>
                      <a:pt x="2090" y="1826"/>
                      <a:pt x="2234" y="1581"/>
                    </a:cubicBezTo>
                    <a:cubicBezTo>
                      <a:pt x="2485" y="1155"/>
                      <a:pt x="2259" y="552"/>
                      <a:pt x="1707" y="213"/>
                    </a:cubicBezTo>
                    <a:cubicBezTo>
                      <a:pt x="1474" y="70"/>
                      <a:pt x="1223" y="1"/>
                      <a:pt x="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37"/>
              <p:cNvSpPr/>
              <p:nvPr/>
            </p:nvSpPr>
            <p:spPr>
              <a:xfrm>
                <a:off x="2008450" y="4311650"/>
                <a:ext cx="71225" cy="71900"/>
              </a:xfrm>
              <a:custGeom>
                <a:rect b="b" l="l" r="r" t="t"/>
                <a:pathLst>
                  <a:path extrusionOk="0" h="2876" w="2849">
                    <a:moveTo>
                      <a:pt x="1737" y="0"/>
                    </a:moveTo>
                    <a:cubicBezTo>
                      <a:pt x="1270" y="0"/>
                      <a:pt x="761" y="308"/>
                      <a:pt x="439" y="832"/>
                    </a:cubicBezTo>
                    <a:cubicBezTo>
                      <a:pt x="0" y="1547"/>
                      <a:pt x="88" y="2400"/>
                      <a:pt x="628" y="2739"/>
                    </a:cubicBezTo>
                    <a:cubicBezTo>
                      <a:pt x="779" y="2832"/>
                      <a:pt x="948" y="2876"/>
                      <a:pt x="1124" y="2876"/>
                    </a:cubicBezTo>
                    <a:cubicBezTo>
                      <a:pt x="1591" y="2876"/>
                      <a:pt x="2100" y="2565"/>
                      <a:pt x="2410" y="2037"/>
                    </a:cubicBezTo>
                    <a:cubicBezTo>
                      <a:pt x="2849" y="1321"/>
                      <a:pt x="2773" y="468"/>
                      <a:pt x="2221" y="129"/>
                    </a:cubicBezTo>
                    <a:cubicBezTo>
                      <a:pt x="2073" y="42"/>
                      <a:pt x="1908" y="0"/>
                      <a:pt x="17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37"/>
              <p:cNvSpPr/>
              <p:nvPr/>
            </p:nvSpPr>
            <p:spPr>
              <a:xfrm>
                <a:off x="1960750" y="4380100"/>
                <a:ext cx="35800" cy="36025"/>
              </a:xfrm>
              <a:custGeom>
                <a:rect b="b" l="l" r="r" t="t"/>
                <a:pathLst>
                  <a:path extrusionOk="0" h="1441" w="1432">
                    <a:moveTo>
                      <a:pt x="883" y="0"/>
                    </a:moveTo>
                    <a:cubicBezTo>
                      <a:pt x="649" y="0"/>
                      <a:pt x="383" y="157"/>
                      <a:pt x="227" y="415"/>
                    </a:cubicBezTo>
                    <a:cubicBezTo>
                      <a:pt x="1" y="779"/>
                      <a:pt x="51" y="1206"/>
                      <a:pt x="314" y="1369"/>
                    </a:cubicBezTo>
                    <a:cubicBezTo>
                      <a:pt x="390" y="1417"/>
                      <a:pt x="476" y="1440"/>
                      <a:pt x="564" y="1440"/>
                    </a:cubicBezTo>
                    <a:cubicBezTo>
                      <a:pt x="798" y="1440"/>
                      <a:pt x="1054" y="1282"/>
                      <a:pt x="1218" y="1018"/>
                    </a:cubicBezTo>
                    <a:cubicBezTo>
                      <a:pt x="1431" y="666"/>
                      <a:pt x="1381" y="240"/>
                      <a:pt x="1118" y="64"/>
                    </a:cubicBezTo>
                    <a:cubicBezTo>
                      <a:pt x="1048" y="21"/>
                      <a:pt x="967" y="0"/>
                      <a:pt x="88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37"/>
              <p:cNvSpPr/>
              <p:nvPr/>
            </p:nvSpPr>
            <p:spPr>
              <a:xfrm>
                <a:off x="1973925" y="4433850"/>
                <a:ext cx="21675" cy="21625"/>
              </a:xfrm>
              <a:custGeom>
                <a:rect b="b" l="l" r="r" t="t"/>
                <a:pathLst>
                  <a:path extrusionOk="0" h="865" w="867">
                    <a:moveTo>
                      <a:pt x="518" y="0"/>
                    </a:moveTo>
                    <a:cubicBezTo>
                      <a:pt x="377" y="0"/>
                      <a:pt x="229" y="95"/>
                      <a:pt x="139" y="248"/>
                    </a:cubicBezTo>
                    <a:cubicBezTo>
                      <a:pt x="1" y="474"/>
                      <a:pt x="26" y="725"/>
                      <a:pt x="189" y="825"/>
                    </a:cubicBezTo>
                    <a:cubicBezTo>
                      <a:pt x="236" y="852"/>
                      <a:pt x="287" y="864"/>
                      <a:pt x="339" y="864"/>
                    </a:cubicBezTo>
                    <a:cubicBezTo>
                      <a:pt x="483" y="864"/>
                      <a:pt x="636" y="769"/>
                      <a:pt x="729" y="612"/>
                    </a:cubicBezTo>
                    <a:cubicBezTo>
                      <a:pt x="867" y="399"/>
                      <a:pt x="842" y="148"/>
                      <a:pt x="678" y="47"/>
                    </a:cubicBezTo>
                    <a:cubicBezTo>
                      <a:pt x="629" y="15"/>
                      <a:pt x="574" y="0"/>
                      <a:pt x="5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37"/>
              <p:cNvSpPr/>
              <p:nvPr/>
            </p:nvSpPr>
            <p:spPr>
              <a:xfrm>
                <a:off x="2020050" y="4401700"/>
                <a:ext cx="47075" cy="47400"/>
              </a:xfrm>
              <a:custGeom>
                <a:rect b="b" l="l" r="r" t="t"/>
                <a:pathLst>
                  <a:path extrusionOk="0" h="1896" w="1883">
                    <a:moveTo>
                      <a:pt x="1144" y="1"/>
                    </a:moveTo>
                    <a:cubicBezTo>
                      <a:pt x="836" y="1"/>
                      <a:pt x="499" y="208"/>
                      <a:pt x="289" y="555"/>
                    </a:cubicBezTo>
                    <a:cubicBezTo>
                      <a:pt x="1" y="1020"/>
                      <a:pt x="63" y="1584"/>
                      <a:pt x="427" y="1810"/>
                    </a:cubicBezTo>
                    <a:cubicBezTo>
                      <a:pt x="522" y="1868"/>
                      <a:pt x="629" y="1895"/>
                      <a:pt x="742" y="1895"/>
                    </a:cubicBezTo>
                    <a:cubicBezTo>
                      <a:pt x="1045" y="1895"/>
                      <a:pt x="1383" y="1694"/>
                      <a:pt x="1594" y="1346"/>
                    </a:cubicBezTo>
                    <a:cubicBezTo>
                      <a:pt x="1883" y="869"/>
                      <a:pt x="1833" y="317"/>
                      <a:pt x="1469" y="91"/>
                    </a:cubicBezTo>
                    <a:cubicBezTo>
                      <a:pt x="1370" y="30"/>
                      <a:pt x="1259" y="1"/>
                      <a:pt x="114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37"/>
              <p:cNvSpPr/>
              <p:nvPr/>
            </p:nvSpPr>
            <p:spPr>
              <a:xfrm>
                <a:off x="2256600" y="4417125"/>
                <a:ext cx="88175" cy="68450"/>
              </a:xfrm>
              <a:custGeom>
                <a:rect b="b" l="l" r="r" t="t"/>
                <a:pathLst>
                  <a:path extrusionOk="0" h="2738" w="3527">
                    <a:moveTo>
                      <a:pt x="1404" y="0"/>
                    </a:moveTo>
                    <a:cubicBezTo>
                      <a:pt x="963" y="0"/>
                      <a:pt x="573" y="178"/>
                      <a:pt x="364" y="516"/>
                    </a:cubicBezTo>
                    <a:cubicBezTo>
                      <a:pt x="0" y="1105"/>
                      <a:pt x="339" y="1959"/>
                      <a:pt x="1117" y="2436"/>
                    </a:cubicBezTo>
                    <a:cubicBezTo>
                      <a:pt x="1449" y="2639"/>
                      <a:pt x="1807" y="2737"/>
                      <a:pt x="2135" y="2737"/>
                    </a:cubicBezTo>
                    <a:cubicBezTo>
                      <a:pt x="2577" y="2737"/>
                      <a:pt x="2967" y="2560"/>
                      <a:pt x="3175" y="2222"/>
                    </a:cubicBezTo>
                    <a:cubicBezTo>
                      <a:pt x="3527" y="1632"/>
                      <a:pt x="3200" y="767"/>
                      <a:pt x="2422" y="302"/>
                    </a:cubicBezTo>
                    <a:cubicBezTo>
                      <a:pt x="2090" y="99"/>
                      <a:pt x="1733" y="0"/>
                      <a:pt x="140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37"/>
              <p:cNvSpPr/>
              <p:nvPr/>
            </p:nvSpPr>
            <p:spPr>
              <a:xfrm>
                <a:off x="1933775" y="4276900"/>
                <a:ext cx="567550" cy="490625"/>
              </a:xfrm>
              <a:custGeom>
                <a:rect b="b" l="l" r="r" t="t"/>
                <a:pathLst>
                  <a:path extrusionOk="0" h="19625" w="22702">
                    <a:moveTo>
                      <a:pt x="3389" y="1"/>
                    </a:moveTo>
                    <a:cubicBezTo>
                      <a:pt x="1155" y="2322"/>
                      <a:pt x="1" y="5459"/>
                      <a:pt x="176" y="8685"/>
                    </a:cubicBezTo>
                    <a:cubicBezTo>
                      <a:pt x="189" y="8835"/>
                      <a:pt x="201" y="9011"/>
                      <a:pt x="214" y="9174"/>
                    </a:cubicBezTo>
                    <a:cubicBezTo>
                      <a:pt x="264" y="9701"/>
                      <a:pt x="352" y="10228"/>
                      <a:pt x="477" y="10755"/>
                    </a:cubicBezTo>
                    <a:cubicBezTo>
                      <a:pt x="565" y="11119"/>
                      <a:pt x="678" y="11483"/>
                      <a:pt x="791" y="11834"/>
                    </a:cubicBezTo>
                    <a:cubicBezTo>
                      <a:pt x="904" y="12148"/>
                      <a:pt x="1017" y="12449"/>
                      <a:pt x="1155" y="12738"/>
                    </a:cubicBezTo>
                    <a:cubicBezTo>
                      <a:pt x="3021" y="16942"/>
                      <a:pt x="7190" y="19625"/>
                      <a:pt x="11756" y="19625"/>
                    </a:cubicBezTo>
                    <a:cubicBezTo>
                      <a:pt x="11920" y="19625"/>
                      <a:pt x="12084" y="19621"/>
                      <a:pt x="12248" y="19615"/>
                    </a:cubicBezTo>
                    <a:cubicBezTo>
                      <a:pt x="17004" y="19401"/>
                      <a:pt x="21145" y="16302"/>
                      <a:pt x="22701" y="11797"/>
                    </a:cubicBezTo>
                    <a:lnTo>
                      <a:pt x="22701" y="11797"/>
                    </a:lnTo>
                    <a:cubicBezTo>
                      <a:pt x="20497" y="14094"/>
                      <a:pt x="17474" y="15359"/>
                      <a:pt x="14349" y="15359"/>
                    </a:cubicBezTo>
                    <a:cubicBezTo>
                      <a:pt x="13685" y="15359"/>
                      <a:pt x="13015" y="15301"/>
                      <a:pt x="12349" y="15185"/>
                    </a:cubicBezTo>
                    <a:cubicBezTo>
                      <a:pt x="8546" y="14520"/>
                      <a:pt x="5334" y="12010"/>
                      <a:pt x="3765" y="8484"/>
                    </a:cubicBezTo>
                    <a:cubicBezTo>
                      <a:pt x="3627" y="8195"/>
                      <a:pt x="3514" y="7894"/>
                      <a:pt x="3401" y="7580"/>
                    </a:cubicBezTo>
                    <a:cubicBezTo>
                      <a:pt x="3276" y="7229"/>
                      <a:pt x="3175" y="6865"/>
                      <a:pt x="3088" y="6501"/>
                    </a:cubicBezTo>
                    <a:cubicBezTo>
                      <a:pt x="2962" y="5974"/>
                      <a:pt x="2874" y="5447"/>
                      <a:pt x="2824" y="4920"/>
                    </a:cubicBezTo>
                    <a:cubicBezTo>
                      <a:pt x="2812" y="4757"/>
                      <a:pt x="2799" y="4581"/>
                      <a:pt x="2786" y="4418"/>
                    </a:cubicBezTo>
                    <a:cubicBezTo>
                      <a:pt x="2699" y="2925"/>
                      <a:pt x="2899" y="1419"/>
                      <a:pt x="3389" y="1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37"/>
              <p:cNvSpPr/>
              <p:nvPr/>
            </p:nvSpPr>
            <p:spPr>
              <a:xfrm>
                <a:off x="1722325" y="4342200"/>
                <a:ext cx="1010850" cy="271100"/>
              </a:xfrm>
              <a:custGeom>
                <a:rect b="b" l="l" r="r" t="t"/>
                <a:pathLst>
                  <a:path extrusionOk="0" h="10844" w="40434">
                    <a:moveTo>
                      <a:pt x="37825" y="0"/>
                    </a:moveTo>
                    <a:cubicBezTo>
                      <a:pt x="36164" y="0"/>
                      <a:pt x="33730" y="245"/>
                      <a:pt x="30796" y="702"/>
                    </a:cubicBezTo>
                    <a:cubicBezTo>
                      <a:pt x="30858" y="865"/>
                      <a:pt x="30921" y="1003"/>
                      <a:pt x="30984" y="1166"/>
                    </a:cubicBezTo>
                    <a:cubicBezTo>
                      <a:pt x="32135" y="1033"/>
                      <a:pt x="33117" y="965"/>
                      <a:pt x="33886" y="965"/>
                    </a:cubicBezTo>
                    <a:cubicBezTo>
                      <a:pt x="35010" y="965"/>
                      <a:pt x="35678" y="1111"/>
                      <a:pt x="35752" y="1417"/>
                    </a:cubicBezTo>
                    <a:cubicBezTo>
                      <a:pt x="35878" y="1931"/>
                      <a:pt x="34322" y="2797"/>
                      <a:pt x="31687" y="3801"/>
                    </a:cubicBezTo>
                    <a:cubicBezTo>
                      <a:pt x="28926" y="4843"/>
                      <a:pt x="25011" y="6022"/>
                      <a:pt x="20606" y="7089"/>
                    </a:cubicBezTo>
                    <a:cubicBezTo>
                      <a:pt x="16214" y="8156"/>
                      <a:pt x="12186" y="8896"/>
                      <a:pt x="9262" y="9222"/>
                    </a:cubicBezTo>
                    <a:cubicBezTo>
                      <a:pt x="8120" y="9350"/>
                      <a:pt x="7145" y="9418"/>
                      <a:pt x="6383" y="9418"/>
                    </a:cubicBezTo>
                    <a:cubicBezTo>
                      <a:pt x="5279" y="9418"/>
                      <a:pt x="4623" y="9276"/>
                      <a:pt x="4556" y="8971"/>
                    </a:cubicBezTo>
                    <a:cubicBezTo>
                      <a:pt x="4430" y="8457"/>
                      <a:pt x="6012" y="7566"/>
                      <a:pt x="8684" y="6562"/>
                    </a:cubicBezTo>
                    <a:cubicBezTo>
                      <a:pt x="8659" y="6399"/>
                      <a:pt x="8647" y="6236"/>
                      <a:pt x="8647" y="6073"/>
                    </a:cubicBezTo>
                    <a:cubicBezTo>
                      <a:pt x="3364" y="7804"/>
                      <a:pt x="1" y="9410"/>
                      <a:pt x="201" y="10264"/>
                    </a:cubicBezTo>
                    <a:cubicBezTo>
                      <a:pt x="301" y="10656"/>
                      <a:pt x="1167" y="10844"/>
                      <a:pt x="2620" y="10844"/>
                    </a:cubicBezTo>
                    <a:cubicBezTo>
                      <a:pt x="4279" y="10844"/>
                      <a:pt x="6703" y="10600"/>
                      <a:pt x="9626" y="10138"/>
                    </a:cubicBezTo>
                    <a:cubicBezTo>
                      <a:pt x="12863" y="9624"/>
                      <a:pt x="16703" y="8858"/>
                      <a:pt x="20807" y="7867"/>
                    </a:cubicBezTo>
                    <a:cubicBezTo>
                      <a:pt x="24898" y="6876"/>
                      <a:pt x="28675" y="5796"/>
                      <a:pt x="31787" y="4780"/>
                    </a:cubicBezTo>
                    <a:cubicBezTo>
                      <a:pt x="37057" y="3036"/>
                      <a:pt x="40433" y="1429"/>
                      <a:pt x="40220" y="576"/>
                    </a:cubicBezTo>
                    <a:cubicBezTo>
                      <a:pt x="40126" y="185"/>
                      <a:pt x="39268" y="0"/>
                      <a:pt x="378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2" name="Google Shape;842;p37"/>
          <p:cNvGrpSpPr/>
          <p:nvPr/>
        </p:nvGrpSpPr>
        <p:grpSpPr>
          <a:xfrm rot="-1800044">
            <a:off x="6267061" y="2608476"/>
            <a:ext cx="1291938" cy="1005687"/>
            <a:chOff x="6877863" y="2921369"/>
            <a:chExt cx="1291967" cy="1005709"/>
          </a:xfrm>
        </p:grpSpPr>
        <p:sp>
          <p:nvSpPr>
            <p:cNvPr id="843" name="Google Shape;843;p37"/>
            <p:cNvSpPr/>
            <p:nvPr/>
          </p:nvSpPr>
          <p:spPr>
            <a:xfrm>
              <a:off x="6879369" y="2921519"/>
              <a:ext cx="1228870" cy="1005410"/>
            </a:xfrm>
            <a:custGeom>
              <a:rect b="b" l="l" r="r" t="t"/>
              <a:pathLst>
                <a:path extrusionOk="0" h="26906" w="32992">
                  <a:moveTo>
                    <a:pt x="27068" y="1"/>
                  </a:moveTo>
                  <a:cubicBezTo>
                    <a:pt x="23203" y="1"/>
                    <a:pt x="18033" y="1344"/>
                    <a:pt x="13553" y="3866"/>
                  </a:cubicBezTo>
                  <a:cubicBezTo>
                    <a:pt x="12248" y="3188"/>
                    <a:pt x="9713" y="1896"/>
                    <a:pt x="8471" y="1319"/>
                  </a:cubicBezTo>
                  <a:cubicBezTo>
                    <a:pt x="8328" y="1253"/>
                    <a:pt x="8186" y="1228"/>
                    <a:pt x="8054" y="1228"/>
                  </a:cubicBezTo>
                  <a:cubicBezTo>
                    <a:pt x="7757" y="1228"/>
                    <a:pt x="7515" y="1357"/>
                    <a:pt x="7454" y="1444"/>
                  </a:cubicBezTo>
                  <a:cubicBezTo>
                    <a:pt x="7429" y="1469"/>
                    <a:pt x="2497" y="7480"/>
                    <a:pt x="1857" y="8258"/>
                  </a:cubicBezTo>
                  <a:cubicBezTo>
                    <a:pt x="1230" y="9024"/>
                    <a:pt x="866" y="9739"/>
                    <a:pt x="1305" y="10078"/>
                  </a:cubicBezTo>
                  <a:cubicBezTo>
                    <a:pt x="1305" y="10078"/>
                    <a:pt x="6199" y="7442"/>
                    <a:pt x="6488" y="7292"/>
                  </a:cubicBezTo>
                  <a:cubicBezTo>
                    <a:pt x="6675" y="7187"/>
                    <a:pt x="6905" y="7038"/>
                    <a:pt x="7128" y="7038"/>
                  </a:cubicBezTo>
                  <a:cubicBezTo>
                    <a:pt x="7145" y="7038"/>
                    <a:pt x="7161" y="7039"/>
                    <a:pt x="7178" y="7041"/>
                  </a:cubicBezTo>
                  <a:cubicBezTo>
                    <a:pt x="7542" y="7254"/>
                    <a:pt x="7893" y="7480"/>
                    <a:pt x="8220" y="7718"/>
                  </a:cubicBezTo>
                  <a:cubicBezTo>
                    <a:pt x="7856" y="8070"/>
                    <a:pt x="7517" y="8409"/>
                    <a:pt x="7191" y="8760"/>
                  </a:cubicBezTo>
                  <a:lnTo>
                    <a:pt x="8220" y="10391"/>
                  </a:lnTo>
                  <a:lnTo>
                    <a:pt x="6613" y="11395"/>
                  </a:lnTo>
                  <a:lnTo>
                    <a:pt x="7140" y="12224"/>
                  </a:lnTo>
                  <a:lnTo>
                    <a:pt x="6086" y="12876"/>
                  </a:lnTo>
                  <a:lnTo>
                    <a:pt x="6676" y="13805"/>
                  </a:lnTo>
                  <a:cubicBezTo>
                    <a:pt x="6655" y="13804"/>
                    <a:pt x="6634" y="13804"/>
                    <a:pt x="6612" y="13804"/>
                  </a:cubicBezTo>
                  <a:cubicBezTo>
                    <a:pt x="5744" y="13804"/>
                    <a:pt x="4901" y="14054"/>
                    <a:pt x="4166" y="14520"/>
                  </a:cubicBezTo>
                  <a:cubicBezTo>
                    <a:pt x="3326" y="15047"/>
                    <a:pt x="2623" y="15900"/>
                    <a:pt x="2058" y="16854"/>
                  </a:cubicBezTo>
                  <a:cubicBezTo>
                    <a:pt x="2410" y="16666"/>
                    <a:pt x="2799" y="16565"/>
                    <a:pt x="3200" y="16540"/>
                  </a:cubicBezTo>
                  <a:lnTo>
                    <a:pt x="3200" y="16540"/>
                  </a:lnTo>
                  <a:cubicBezTo>
                    <a:pt x="2271" y="17067"/>
                    <a:pt x="1606" y="17695"/>
                    <a:pt x="1155" y="18649"/>
                  </a:cubicBezTo>
                  <a:cubicBezTo>
                    <a:pt x="665" y="19828"/>
                    <a:pt x="276" y="21045"/>
                    <a:pt x="0" y="22300"/>
                  </a:cubicBezTo>
                  <a:cubicBezTo>
                    <a:pt x="1242" y="22601"/>
                    <a:pt x="2522" y="22790"/>
                    <a:pt x="3802" y="22865"/>
                  </a:cubicBezTo>
                  <a:cubicBezTo>
                    <a:pt x="3822" y="22865"/>
                    <a:pt x="3841" y="22865"/>
                    <a:pt x="3860" y="22865"/>
                  </a:cubicBezTo>
                  <a:cubicBezTo>
                    <a:pt x="4876" y="22865"/>
                    <a:pt x="5726" y="22540"/>
                    <a:pt x="6576" y="21961"/>
                  </a:cubicBezTo>
                  <a:lnTo>
                    <a:pt x="6576" y="21961"/>
                  </a:lnTo>
                  <a:cubicBezTo>
                    <a:pt x="6387" y="22300"/>
                    <a:pt x="6124" y="22601"/>
                    <a:pt x="5798" y="22840"/>
                  </a:cubicBezTo>
                  <a:cubicBezTo>
                    <a:pt x="6902" y="22739"/>
                    <a:pt x="7969" y="22488"/>
                    <a:pt x="8809" y="21961"/>
                  </a:cubicBezTo>
                  <a:cubicBezTo>
                    <a:pt x="9575" y="21497"/>
                    <a:pt x="10177" y="20819"/>
                    <a:pt x="10566" y="20029"/>
                  </a:cubicBezTo>
                  <a:lnTo>
                    <a:pt x="11131" y="20932"/>
                  </a:lnTo>
                  <a:lnTo>
                    <a:pt x="12185" y="20280"/>
                  </a:lnTo>
                  <a:lnTo>
                    <a:pt x="12700" y="21108"/>
                  </a:lnTo>
                  <a:lnTo>
                    <a:pt x="14306" y="20117"/>
                  </a:lnTo>
                  <a:lnTo>
                    <a:pt x="15322" y="21748"/>
                  </a:lnTo>
                  <a:cubicBezTo>
                    <a:pt x="15774" y="21610"/>
                    <a:pt x="16238" y="21459"/>
                    <a:pt x="16703" y="21271"/>
                  </a:cubicBezTo>
                  <a:cubicBezTo>
                    <a:pt x="16778" y="21685"/>
                    <a:pt x="16828" y="22087"/>
                    <a:pt x="16853" y="22501"/>
                  </a:cubicBezTo>
                  <a:cubicBezTo>
                    <a:pt x="16778" y="22739"/>
                    <a:pt x="16527" y="22890"/>
                    <a:pt x="16326" y="23028"/>
                  </a:cubicBezTo>
                  <a:cubicBezTo>
                    <a:pt x="16075" y="23204"/>
                    <a:pt x="11558" y="26454"/>
                    <a:pt x="11558" y="26454"/>
                  </a:cubicBezTo>
                  <a:cubicBezTo>
                    <a:pt x="11632" y="26781"/>
                    <a:pt x="11945" y="26906"/>
                    <a:pt x="12386" y="26906"/>
                  </a:cubicBezTo>
                  <a:cubicBezTo>
                    <a:pt x="12688" y="26906"/>
                    <a:pt x="13052" y="26847"/>
                    <a:pt x="13440" y="26755"/>
                  </a:cubicBezTo>
                  <a:cubicBezTo>
                    <a:pt x="14431" y="26517"/>
                    <a:pt x="21998" y="24710"/>
                    <a:pt x="22023" y="24710"/>
                  </a:cubicBezTo>
                  <a:cubicBezTo>
                    <a:pt x="22174" y="24684"/>
                    <a:pt x="22576" y="24358"/>
                    <a:pt x="22576" y="23844"/>
                  </a:cubicBezTo>
                  <a:cubicBezTo>
                    <a:pt x="22601" y="22476"/>
                    <a:pt x="22550" y="19627"/>
                    <a:pt x="22513" y="18172"/>
                  </a:cubicBezTo>
                  <a:cubicBezTo>
                    <a:pt x="26541" y="15373"/>
                    <a:pt x="29891" y="11546"/>
                    <a:pt x="31661" y="8170"/>
                  </a:cubicBezTo>
                  <a:cubicBezTo>
                    <a:pt x="31749" y="8007"/>
                    <a:pt x="31824" y="7857"/>
                    <a:pt x="31899" y="7693"/>
                  </a:cubicBezTo>
                  <a:lnTo>
                    <a:pt x="31899" y="7656"/>
                  </a:lnTo>
                  <a:cubicBezTo>
                    <a:pt x="32062" y="7342"/>
                    <a:pt x="32188" y="7041"/>
                    <a:pt x="32313" y="6752"/>
                  </a:cubicBezTo>
                  <a:cubicBezTo>
                    <a:pt x="32313" y="6740"/>
                    <a:pt x="32313" y="6740"/>
                    <a:pt x="32313" y="6727"/>
                  </a:cubicBezTo>
                  <a:cubicBezTo>
                    <a:pt x="32376" y="6577"/>
                    <a:pt x="32426" y="6438"/>
                    <a:pt x="32477" y="6288"/>
                  </a:cubicBezTo>
                  <a:lnTo>
                    <a:pt x="32477" y="6263"/>
                  </a:lnTo>
                  <a:cubicBezTo>
                    <a:pt x="32577" y="5987"/>
                    <a:pt x="32665" y="5698"/>
                    <a:pt x="32740" y="5435"/>
                  </a:cubicBezTo>
                  <a:cubicBezTo>
                    <a:pt x="32753" y="5422"/>
                    <a:pt x="32753" y="5397"/>
                    <a:pt x="32753" y="5384"/>
                  </a:cubicBezTo>
                  <a:cubicBezTo>
                    <a:pt x="32790" y="5259"/>
                    <a:pt x="32815" y="5121"/>
                    <a:pt x="32853" y="4995"/>
                  </a:cubicBezTo>
                  <a:cubicBezTo>
                    <a:pt x="32853" y="4983"/>
                    <a:pt x="32853" y="4983"/>
                    <a:pt x="32853" y="4970"/>
                  </a:cubicBezTo>
                  <a:cubicBezTo>
                    <a:pt x="32878" y="4845"/>
                    <a:pt x="32903" y="4707"/>
                    <a:pt x="32916" y="4594"/>
                  </a:cubicBezTo>
                  <a:lnTo>
                    <a:pt x="32916" y="4581"/>
                  </a:lnTo>
                  <a:cubicBezTo>
                    <a:pt x="32941" y="4456"/>
                    <a:pt x="32953" y="4330"/>
                    <a:pt x="32966" y="4217"/>
                  </a:cubicBezTo>
                  <a:lnTo>
                    <a:pt x="32966" y="4155"/>
                  </a:lnTo>
                  <a:cubicBezTo>
                    <a:pt x="32979" y="4042"/>
                    <a:pt x="32991" y="3929"/>
                    <a:pt x="32991" y="3816"/>
                  </a:cubicBezTo>
                  <a:lnTo>
                    <a:pt x="32991" y="3791"/>
                  </a:lnTo>
                  <a:lnTo>
                    <a:pt x="32991" y="3477"/>
                  </a:lnTo>
                  <a:cubicBezTo>
                    <a:pt x="32991" y="3464"/>
                    <a:pt x="32991" y="3439"/>
                    <a:pt x="32991" y="3427"/>
                  </a:cubicBezTo>
                  <a:cubicBezTo>
                    <a:pt x="32991" y="3326"/>
                    <a:pt x="32979" y="3226"/>
                    <a:pt x="32966" y="3113"/>
                  </a:cubicBezTo>
                  <a:lnTo>
                    <a:pt x="32966" y="3063"/>
                  </a:lnTo>
                  <a:cubicBezTo>
                    <a:pt x="32953" y="2962"/>
                    <a:pt x="32928" y="2862"/>
                    <a:pt x="32903" y="2762"/>
                  </a:cubicBezTo>
                  <a:lnTo>
                    <a:pt x="32903" y="2749"/>
                  </a:lnTo>
                  <a:cubicBezTo>
                    <a:pt x="32891" y="2661"/>
                    <a:pt x="32866" y="2573"/>
                    <a:pt x="32828" y="2486"/>
                  </a:cubicBezTo>
                  <a:cubicBezTo>
                    <a:pt x="32828" y="2473"/>
                    <a:pt x="32828" y="2448"/>
                    <a:pt x="32815" y="2435"/>
                  </a:cubicBezTo>
                  <a:cubicBezTo>
                    <a:pt x="32790" y="2348"/>
                    <a:pt x="32753" y="2260"/>
                    <a:pt x="32715" y="2184"/>
                  </a:cubicBezTo>
                  <a:lnTo>
                    <a:pt x="32690" y="2134"/>
                  </a:lnTo>
                  <a:cubicBezTo>
                    <a:pt x="32652" y="2046"/>
                    <a:pt x="32615" y="1971"/>
                    <a:pt x="32564" y="1896"/>
                  </a:cubicBezTo>
                  <a:cubicBezTo>
                    <a:pt x="32514" y="1808"/>
                    <a:pt x="32464" y="1733"/>
                    <a:pt x="32401" y="1670"/>
                  </a:cubicBezTo>
                  <a:lnTo>
                    <a:pt x="32376" y="1620"/>
                  </a:lnTo>
                  <a:cubicBezTo>
                    <a:pt x="32313" y="1557"/>
                    <a:pt x="32251" y="1482"/>
                    <a:pt x="32188" y="1419"/>
                  </a:cubicBezTo>
                  <a:lnTo>
                    <a:pt x="32150" y="1381"/>
                  </a:lnTo>
                  <a:cubicBezTo>
                    <a:pt x="32088" y="1319"/>
                    <a:pt x="32025" y="1256"/>
                    <a:pt x="31950" y="1206"/>
                  </a:cubicBezTo>
                  <a:lnTo>
                    <a:pt x="31937" y="1193"/>
                  </a:lnTo>
                  <a:cubicBezTo>
                    <a:pt x="31849" y="1130"/>
                    <a:pt x="31774" y="1068"/>
                    <a:pt x="31686" y="1017"/>
                  </a:cubicBezTo>
                  <a:lnTo>
                    <a:pt x="31636" y="980"/>
                  </a:lnTo>
                  <a:cubicBezTo>
                    <a:pt x="31560" y="930"/>
                    <a:pt x="31473" y="867"/>
                    <a:pt x="31372" y="829"/>
                  </a:cubicBezTo>
                  <a:lnTo>
                    <a:pt x="31347" y="804"/>
                  </a:lnTo>
                  <a:cubicBezTo>
                    <a:pt x="31247" y="754"/>
                    <a:pt x="31159" y="704"/>
                    <a:pt x="31059" y="666"/>
                  </a:cubicBezTo>
                  <a:lnTo>
                    <a:pt x="31033" y="653"/>
                  </a:lnTo>
                  <a:cubicBezTo>
                    <a:pt x="30933" y="603"/>
                    <a:pt x="30820" y="566"/>
                    <a:pt x="30720" y="515"/>
                  </a:cubicBezTo>
                  <a:lnTo>
                    <a:pt x="30670" y="503"/>
                  </a:lnTo>
                  <a:cubicBezTo>
                    <a:pt x="30557" y="465"/>
                    <a:pt x="30444" y="428"/>
                    <a:pt x="30318" y="390"/>
                  </a:cubicBezTo>
                  <a:cubicBezTo>
                    <a:pt x="30193" y="352"/>
                    <a:pt x="30067" y="315"/>
                    <a:pt x="29942" y="290"/>
                  </a:cubicBezTo>
                  <a:lnTo>
                    <a:pt x="29904" y="290"/>
                  </a:lnTo>
                  <a:cubicBezTo>
                    <a:pt x="29779" y="252"/>
                    <a:pt x="29653" y="227"/>
                    <a:pt x="29515" y="202"/>
                  </a:cubicBezTo>
                  <a:lnTo>
                    <a:pt x="29477" y="202"/>
                  </a:lnTo>
                  <a:cubicBezTo>
                    <a:pt x="29201" y="139"/>
                    <a:pt x="28913" y="101"/>
                    <a:pt x="28612" y="64"/>
                  </a:cubicBezTo>
                  <a:lnTo>
                    <a:pt x="28586" y="64"/>
                  </a:lnTo>
                  <a:cubicBezTo>
                    <a:pt x="28423" y="51"/>
                    <a:pt x="28273" y="39"/>
                    <a:pt x="28110" y="26"/>
                  </a:cubicBezTo>
                  <a:lnTo>
                    <a:pt x="28084" y="26"/>
                  </a:lnTo>
                  <a:cubicBezTo>
                    <a:pt x="27771" y="13"/>
                    <a:pt x="27432" y="1"/>
                    <a:pt x="27093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4" name="Google Shape;844;p37"/>
            <p:cNvGrpSpPr/>
            <p:nvPr/>
          </p:nvGrpSpPr>
          <p:grpSpPr>
            <a:xfrm>
              <a:off x="6877863" y="2921369"/>
              <a:ext cx="1291967" cy="1005709"/>
              <a:chOff x="6030382" y="2921287"/>
              <a:chExt cx="1291967" cy="1005709"/>
            </a:xfrm>
          </p:grpSpPr>
          <p:sp>
            <p:nvSpPr>
              <p:cNvPr id="845" name="Google Shape;845;p37"/>
              <p:cNvSpPr/>
              <p:nvPr/>
            </p:nvSpPr>
            <p:spPr>
              <a:xfrm>
                <a:off x="6030382" y="3437183"/>
                <a:ext cx="432406" cy="338811"/>
              </a:xfrm>
              <a:custGeom>
                <a:rect b="b" l="l" r="r" t="t"/>
                <a:pathLst>
                  <a:path extrusionOk="0" h="9067" w="11609">
                    <a:moveTo>
                      <a:pt x="6614" y="1"/>
                    </a:moveTo>
                    <a:cubicBezTo>
                      <a:pt x="5780" y="1"/>
                      <a:pt x="4928" y="229"/>
                      <a:pt x="4154" y="709"/>
                    </a:cubicBezTo>
                    <a:cubicBezTo>
                      <a:pt x="3314" y="1236"/>
                      <a:pt x="2623" y="2102"/>
                      <a:pt x="2059" y="3055"/>
                    </a:cubicBezTo>
                    <a:cubicBezTo>
                      <a:pt x="2410" y="2867"/>
                      <a:pt x="2799" y="2767"/>
                      <a:pt x="3188" y="2742"/>
                    </a:cubicBezTo>
                    <a:lnTo>
                      <a:pt x="3188" y="2742"/>
                    </a:lnTo>
                    <a:cubicBezTo>
                      <a:pt x="2272" y="3256"/>
                      <a:pt x="1607" y="3896"/>
                      <a:pt x="1155" y="4850"/>
                    </a:cubicBezTo>
                    <a:cubicBezTo>
                      <a:pt x="666" y="6030"/>
                      <a:pt x="277" y="7247"/>
                      <a:pt x="1" y="8489"/>
                    </a:cubicBezTo>
                    <a:cubicBezTo>
                      <a:pt x="1243" y="8803"/>
                      <a:pt x="2510" y="8991"/>
                      <a:pt x="3790" y="9066"/>
                    </a:cubicBezTo>
                    <a:cubicBezTo>
                      <a:pt x="3810" y="9067"/>
                      <a:pt x="3829" y="9067"/>
                      <a:pt x="3849" y="9067"/>
                    </a:cubicBezTo>
                    <a:cubicBezTo>
                      <a:pt x="4877" y="9067"/>
                      <a:pt x="5726" y="8741"/>
                      <a:pt x="6576" y="8150"/>
                    </a:cubicBezTo>
                    <a:lnTo>
                      <a:pt x="6576" y="8150"/>
                    </a:lnTo>
                    <a:cubicBezTo>
                      <a:pt x="6388" y="8502"/>
                      <a:pt x="6125" y="8803"/>
                      <a:pt x="5798" y="9041"/>
                    </a:cubicBezTo>
                    <a:cubicBezTo>
                      <a:pt x="6903" y="8941"/>
                      <a:pt x="7969" y="8690"/>
                      <a:pt x="8810" y="8150"/>
                    </a:cubicBezTo>
                    <a:cubicBezTo>
                      <a:pt x="11006" y="6782"/>
                      <a:pt x="11608" y="4072"/>
                      <a:pt x="10328" y="2026"/>
                    </a:cubicBezTo>
                    <a:cubicBezTo>
                      <a:pt x="9510" y="719"/>
                      <a:pt x="8091" y="1"/>
                      <a:pt x="66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37"/>
              <p:cNvSpPr/>
              <p:nvPr/>
            </p:nvSpPr>
            <p:spPr>
              <a:xfrm>
                <a:off x="6143503" y="3483145"/>
                <a:ext cx="273024" cy="214078"/>
              </a:xfrm>
              <a:custGeom>
                <a:rect b="b" l="l" r="r" t="t"/>
                <a:pathLst>
                  <a:path extrusionOk="0" h="5729" w="7330">
                    <a:moveTo>
                      <a:pt x="4154" y="0"/>
                    </a:moveTo>
                    <a:cubicBezTo>
                      <a:pt x="3629" y="0"/>
                      <a:pt x="3097" y="148"/>
                      <a:pt x="2623" y="458"/>
                    </a:cubicBezTo>
                    <a:cubicBezTo>
                      <a:pt x="2096" y="784"/>
                      <a:pt x="1657" y="1324"/>
                      <a:pt x="1293" y="1938"/>
                    </a:cubicBezTo>
                    <a:cubicBezTo>
                      <a:pt x="1519" y="1813"/>
                      <a:pt x="1757" y="1750"/>
                      <a:pt x="2008" y="1738"/>
                    </a:cubicBezTo>
                    <a:lnTo>
                      <a:pt x="2008" y="1738"/>
                    </a:lnTo>
                    <a:cubicBezTo>
                      <a:pt x="1444" y="2026"/>
                      <a:pt x="992" y="2491"/>
                      <a:pt x="728" y="3068"/>
                    </a:cubicBezTo>
                    <a:cubicBezTo>
                      <a:pt x="415" y="3808"/>
                      <a:pt x="176" y="4574"/>
                      <a:pt x="0" y="5364"/>
                    </a:cubicBezTo>
                    <a:cubicBezTo>
                      <a:pt x="791" y="5552"/>
                      <a:pt x="1594" y="5678"/>
                      <a:pt x="2397" y="5728"/>
                    </a:cubicBezTo>
                    <a:cubicBezTo>
                      <a:pt x="3025" y="5728"/>
                      <a:pt x="3640" y="5527"/>
                      <a:pt x="4154" y="5151"/>
                    </a:cubicBezTo>
                    <a:lnTo>
                      <a:pt x="4154" y="5151"/>
                    </a:lnTo>
                    <a:cubicBezTo>
                      <a:pt x="4029" y="5364"/>
                      <a:pt x="3866" y="5552"/>
                      <a:pt x="3665" y="5703"/>
                    </a:cubicBezTo>
                    <a:cubicBezTo>
                      <a:pt x="4330" y="5678"/>
                      <a:pt x="4982" y="5477"/>
                      <a:pt x="5560" y="5151"/>
                    </a:cubicBezTo>
                    <a:cubicBezTo>
                      <a:pt x="6940" y="4285"/>
                      <a:pt x="7329" y="2578"/>
                      <a:pt x="6513" y="1286"/>
                    </a:cubicBezTo>
                    <a:cubicBezTo>
                      <a:pt x="5978" y="455"/>
                      <a:pt x="5076" y="0"/>
                      <a:pt x="41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37"/>
              <p:cNvSpPr/>
              <p:nvPr/>
            </p:nvSpPr>
            <p:spPr>
              <a:xfrm>
                <a:off x="6179037" y="3513338"/>
                <a:ext cx="202887" cy="153879"/>
              </a:xfrm>
              <a:custGeom>
                <a:rect b="b" l="l" r="r" t="t"/>
                <a:pathLst>
                  <a:path extrusionOk="0" h="4118" w="5447">
                    <a:moveTo>
                      <a:pt x="3203" y="0"/>
                    </a:moveTo>
                    <a:cubicBezTo>
                      <a:pt x="2818" y="0"/>
                      <a:pt x="2425" y="106"/>
                      <a:pt x="2071" y="327"/>
                    </a:cubicBezTo>
                    <a:cubicBezTo>
                      <a:pt x="1958" y="390"/>
                      <a:pt x="1857" y="478"/>
                      <a:pt x="1757" y="566"/>
                    </a:cubicBezTo>
                    <a:cubicBezTo>
                      <a:pt x="1782" y="616"/>
                      <a:pt x="1795" y="654"/>
                      <a:pt x="1807" y="704"/>
                    </a:cubicBezTo>
                    <a:cubicBezTo>
                      <a:pt x="1908" y="1055"/>
                      <a:pt x="1757" y="1432"/>
                      <a:pt x="1431" y="1620"/>
                    </a:cubicBezTo>
                    <a:cubicBezTo>
                      <a:pt x="1017" y="1833"/>
                      <a:pt x="690" y="2172"/>
                      <a:pt x="490" y="2586"/>
                    </a:cubicBezTo>
                    <a:cubicBezTo>
                      <a:pt x="315" y="3023"/>
                      <a:pt x="153" y="3485"/>
                      <a:pt x="27" y="3946"/>
                    </a:cubicBezTo>
                    <a:lnTo>
                      <a:pt x="27" y="3946"/>
                    </a:lnTo>
                    <a:cubicBezTo>
                      <a:pt x="18" y="3945"/>
                      <a:pt x="9" y="3943"/>
                      <a:pt x="0" y="3941"/>
                    </a:cubicBezTo>
                    <a:lnTo>
                      <a:pt x="0" y="3941"/>
                    </a:lnTo>
                    <a:lnTo>
                      <a:pt x="25" y="3954"/>
                    </a:lnTo>
                    <a:cubicBezTo>
                      <a:pt x="26" y="3951"/>
                      <a:pt x="27" y="3949"/>
                      <a:pt x="27" y="3946"/>
                    </a:cubicBezTo>
                    <a:lnTo>
                      <a:pt x="27" y="3946"/>
                    </a:lnTo>
                    <a:cubicBezTo>
                      <a:pt x="496" y="4032"/>
                      <a:pt x="976" y="4092"/>
                      <a:pt x="1443" y="4117"/>
                    </a:cubicBezTo>
                    <a:cubicBezTo>
                      <a:pt x="1908" y="4117"/>
                      <a:pt x="2359" y="3966"/>
                      <a:pt x="2723" y="3690"/>
                    </a:cubicBezTo>
                    <a:cubicBezTo>
                      <a:pt x="2860" y="3594"/>
                      <a:pt x="3019" y="3546"/>
                      <a:pt x="3179" y="3546"/>
                    </a:cubicBezTo>
                    <a:cubicBezTo>
                      <a:pt x="3371" y="3546"/>
                      <a:pt x="3564" y="3616"/>
                      <a:pt x="3715" y="3753"/>
                    </a:cubicBezTo>
                    <a:cubicBezTo>
                      <a:pt x="3740" y="3778"/>
                      <a:pt x="3777" y="3816"/>
                      <a:pt x="3803" y="3854"/>
                    </a:cubicBezTo>
                    <a:cubicBezTo>
                      <a:pt x="3928" y="3803"/>
                      <a:pt x="4041" y="3741"/>
                      <a:pt x="4166" y="3665"/>
                    </a:cubicBezTo>
                    <a:cubicBezTo>
                      <a:pt x="5145" y="3050"/>
                      <a:pt x="5446" y="1821"/>
                      <a:pt x="4869" y="905"/>
                    </a:cubicBezTo>
                    <a:cubicBezTo>
                      <a:pt x="4504" y="317"/>
                      <a:pt x="3866" y="0"/>
                      <a:pt x="32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37"/>
              <p:cNvSpPr/>
              <p:nvPr/>
            </p:nvSpPr>
            <p:spPr>
              <a:xfrm>
                <a:off x="6257555" y="3235772"/>
                <a:ext cx="423057" cy="474567"/>
              </a:xfrm>
              <a:custGeom>
                <a:rect b="b" l="l" r="r" t="t"/>
                <a:pathLst>
                  <a:path extrusionOk="0" h="12700" w="11358">
                    <a:moveTo>
                      <a:pt x="5283" y="0"/>
                    </a:moveTo>
                    <a:lnTo>
                      <a:pt x="527" y="2974"/>
                    </a:lnTo>
                    <a:lnTo>
                      <a:pt x="1042" y="3815"/>
                    </a:lnTo>
                    <a:lnTo>
                      <a:pt x="0" y="4467"/>
                    </a:lnTo>
                    <a:lnTo>
                      <a:pt x="5033" y="12524"/>
                    </a:lnTo>
                    <a:lnTo>
                      <a:pt x="6087" y="11871"/>
                    </a:lnTo>
                    <a:lnTo>
                      <a:pt x="6601" y="12700"/>
                    </a:lnTo>
                    <a:lnTo>
                      <a:pt x="11357" y="9725"/>
                    </a:lnTo>
                    <a:lnTo>
                      <a:pt x="52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37"/>
              <p:cNvSpPr/>
              <p:nvPr/>
            </p:nvSpPr>
            <p:spPr>
              <a:xfrm>
                <a:off x="6460889" y="3566362"/>
                <a:ext cx="411808" cy="360634"/>
              </a:xfrm>
              <a:custGeom>
                <a:rect b="b" l="l" r="r" t="t"/>
                <a:pathLst>
                  <a:path extrusionOk="0" h="9651" w="11056">
                    <a:moveTo>
                      <a:pt x="10930" y="0"/>
                    </a:moveTo>
                    <a:lnTo>
                      <a:pt x="4995" y="3162"/>
                    </a:lnTo>
                    <a:cubicBezTo>
                      <a:pt x="4995" y="3162"/>
                      <a:pt x="5346" y="5133"/>
                      <a:pt x="5296" y="5245"/>
                    </a:cubicBezTo>
                    <a:cubicBezTo>
                      <a:pt x="5220" y="5484"/>
                      <a:pt x="4970" y="5634"/>
                      <a:pt x="4769" y="5773"/>
                    </a:cubicBezTo>
                    <a:cubicBezTo>
                      <a:pt x="4518" y="5948"/>
                      <a:pt x="0" y="9198"/>
                      <a:pt x="0" y="9198"/>
                    </a:cubicBezTo>
                    <a:cubicBezTo>
                      <a:pt x="75" y="9526"/>
                      <a:pt x="387" y="9650"/>
                      <a:pt x="828" y="9650"/>
                    </a:cubicBezTo>
                    <a:cubicBezTo>
                      <a:pt x="1131" y="9650"/>
                      <a:pt x="1494" y="9591"/>
                      <a:pt x="1883" y="9500"/>
                    </a:cubicBezTo>
                    <a:cubicBezTo>
                      <a:pt x="2861" y="9261"/>
                      <a:pt x="10428" y="7454"/>
                      <a:pt x="10466" y="7454"/>
                    </a:cubicBezTo>
                    <a:cubicBezTo>
                      <a:pt x="10617" y="7416"/>
                      <a:pt x="11006" y="7103"/>
                      <a:pt x="11018" y="6588"/>
                    </a:cubicBezTo>
                    <a:cubicBezTo>
                      <a:pt x="11056" y="4706"/>
                      <a:pt x="10930" y="0"/>
                      <a:pt x="1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37"/>
              <p:cNvSpPr/>
              <p:nvPr/>
            </p:nvSpPr>
            <p:spPr>
              <a:xfrm>
                <a:off x="6063123" y="2967212"/>
                <a:ext cx="502953" cy="330964"/>
              </a:xfrm>
              <a:custGeom>
                <a:rect b="b" l="l" r="r" t="t"/>
                <a:pathLst>
                  <a:path extrusionOk="0" h="8857" w="13503">
                    <a:moveTo>
                      <a:pt x="7191" y="0"/>
                    </a:moveTo>
                    <a:cubicBezTo>
                      <a:pt x="6894" y="0"/>
                      <a:pt x="6658" y="132"/>
                      <a:pt x="6588" y="210"/>
                    </a:cubicBezTo>
                    <a:cubicBezTo>
                      <a:pt x="6563" y="235"/>
                      <a:pt x="1631" y="6258"/>
                      <a:pt x="991" y="7037"/>
                    </a:cubicBezTo>
                    <a:cubicBezTo>
                      <a:pt x="364" y="7789"/>
                      <a:pt x="0" y="8505"/>
                      <a:pt x="439" y="8856"/>
                    </a:cubicBezTo>
                    <a:cubicBezTo>
                      <a:pt x="439" y="8856"/>
                      <a:pt x="5333" y="6221"/>
                      <a:pt x="5622" y="6058"/>
                    </a:cubicBezTo>
                    <a:cubicBezTo>
                      <a:pt x="5808" y="5953"/>
                      <a:pt x="6026" y="5817"/>
                      <a:pt x="6256" y="5817"/>
                    </a:cubicBezTo>
                    <a:cubicBezTo>
                      <a:pt x="6275" y="5817"/>
                      <a:pt x="6293" y="5817"/>
                      <a:pt x="6312" y="5819"/>
                    </a:cubicBezTo>
                    <a:cubicBezTo>
                      <a:pt x="6438" y="5832"/>
                      <a:pt x="8056" y="6999"/>
                      <a:pt x="8056" y="6999"/>
                    </a:cubicBezTo>
                    <a:lnTo>
                      <a:pt x="13503" y="3059"/>
                    </a:lnTo>
                    <a:cubicBezTo>
                      <a:pt x="13503" y="3059"/>
                      <a:pt x="9324" y="888"/>
                      <a:pt x="7617" y="97"/>
                    </a:cubicBezTo>
                    <a:cubicBezTo>
                      <a:pt x="7469" y="27"/>
                      <a:pt x="7324" y="0"/>
                      <a:pt x="7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37"/>
              <p:cNvSpPr/>
              <p:nvPr/>
            </p:nvSpPr>
            <p:spPr>
              <a:xfrm>
                <a:off x="6298676" y="2921324"/>
                <a:ext cx="1023673" cy="812444"/>
              </a:xfrm>
              <a:custGeom>
                <a:rect b="b" l="l" r="r" t="t"/>
                <a:pathLst>
                  <a:path extrusionOk="0" h="21742" w="27483">
                    <a:moveTo>
                      <a:pt x="19904" y="1"/>
                    </a:moveTo>
                    <a:cubicBezTo>
                      <a:pt x="15682" y="1"/>
                      <a:pt x="9918" y="1600"/>
                      <a:pt x="5183" y="4563"/>
                    </a:cubicBezTo>
                    <a:cubicBezTo>
                      <a:pt x="3050" y="5893"/>
                      <a:pt x="1331" y="7323"/>
                      <a:pt x="1" y="8766"/>
                    </a:cubicBezTo>
                    <a:lnTo>
                      <a:pt x="8120" y="21742"/>
                    </a:lnTo>
                    <a:cubicBezTo>
                      <a:pt x="10002" y="21177"/>
                      <a:pt x="12048" y="20249"/>
                      <a:pt x="14168" y="18918"/>
                    </a:cubicBezTo>
                    <a:cubicBezTo>
                      <a:pt x="21848" y="14112"/>
                      <a:pt x="27483" y="5303"/>
                      <a:pt x="25375" y="1915"/>
                    </a:cubicBezTo>
                    <a:cubicBezTo>
                      <a:pt x="24561" y="620"/>
                      <a:pt x="22531" y="1"/>
                      <a:pt x="199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37"/>
              <p:cNvSpPr/>
              <p:nvPr/>
            </p:nvSpPr>
            <p:spPr>
              <a:xfrm>
                <a:off x="7019452" y="2921287"/>
                <a:ext cx="256635" cy="305143"/>
              </a:xfrm>
              <a:custGeom>
                <a:rect b="b" l="l" r="r" t="t"/>
                <a:pathLst>
                  <a:path extrusionOk="0" h="8166" w="6890">
                    <a:moveTo>
                      <a:pt x="534" y="0"/>
                    </a:moveTo>
                    <a:cubicBezTo>
                      <a:pt x="359" y="0"/>
                      <a:pt x="181" y="3"/>
                      <a:pt x="0" y="8"/>
                    </a:cubicBezTo>
                    <a:cubicBezTo>
                      <a:pt x="502" y="1552"/>
                      <a:pt x="1205" y="3020"/>
                      <a:pt x="2071" y="4400"/>
                    </a:cubicBezTo>
                    <a:cubicBezTo>
                      <a:pt x="2924" y="5768"/>
                      <a:pt x="3940" y="7036"/>
                      <a:pt x="5107" y="8165"/>
                    </a:cubicBezTo>
                    <a:cubicBezTo>
                      <a:pt x="6450" y="5593"/>
                      <a:pt x="6889" y="3296"/>
                      <a:pt x="6024" y="1916"/>
                    </a:cubicBezTo>
                    <a:cubicBezTo>
                      <a:pt x="5212" y="621"/>
                      <a:pt x="3175" y="0"/>
                      <a:pt x="5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37"/>
              <p:cNvSpPr/>
              <p:nvPr/>
            </p:nvSpPr>
            <p:spPr>
              <a:xfrm>
                <a:off x="6594570" y="3087909"/>
                <a:ext cx="388901" cy="382494"/>
              </a:xfrm>
              <a:custGeom>
                <a:rect b="b" l="l" r="r" t="t"/>
                <a:pathLst>
                  <a:path extrusionOk="0" h="10236" w="10441">
                    <a:moveTo>
                      <a:pt x="5223" y="1"/>
                    </a:moveTo>
                    <a:cubicBezTo>
                      <a:pt x="2482" y="1"/>
                      <a:pt x="211" y="2162"/>
                      <a:pt x="101" y="4923"/>
                    </a:cubicBezTo>
                    <a:cubicBezTo>
                      <a:pt x="0" y="7747"/>
                      <a:pt x="2196" y="10131"/>
                      <a:pt x="5020" y="10232"/>
                    </a:cubicBezTo>
                    <a:cubicBezTo>
                      <a:pt x="5089" y="10234"/>
                      <a:pt x="5158" y="10236"/>
                      <a:pt x="5227" y="10236"/>
                    </a:cubicBezTo>
                    <a:cubicBezTo>
                      <a:pt x="7959" y="10236"/>
                      <a:pt x="10230" y="8067"/>
                      <a:pt x="10328" y="5312"/>
                    </a:cubicBezTo>
                    <a:cubicBezTo>
                      <a:pt x="10441" y="2489"/>
                      <a:pt x="8232" y="117"/>
                      <a:pt x="5409" y="4"/>
                    </a:cubicBezTo>
                    <a:cubicBezTo>
                      <a:pt x="5346" y="2"/>
                      <a:pt x="5284" y="1"/>
                      <a:pt x="52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37"/>
              <p:cNvSpPr/>
              <p:nvPr/>
            </p:nvSpPr>
            <p:spPr>
              <a:xfrm>
                <a:off x="6645048" y="3139782"/>
                <a:ext cx="287960" cy="278724"/>
              </a:xfrm>
              <a:custGeom>
                <a:rect b="b" l="l" r="r" t="t"/>
                <a:pathLst>
                  <a:path extrusionOk="0" h="7459" w="7731">
                    <a:moveTo>
                      <a:pt x="3857" y="0"/>
                    </a:moveTo>
                    <a:cubicBezTo>
                      <a:pt x="3773" y="0"/>
                      <a:pt x="3688" y="3"/>
                      <a:pt x="3602" y="9"/>
                    </a:cubicBezTo>
                    <a:cubicBezTo>
                      <a:pt x="1556" y="159"/>
                      <a:pt x="0" y="1941"/>
                      <a:pt x="151" y="3987"/>
                    </a:cubicBezTo>
                    <a:cubicBezTo>
                      <a:pt x="283" y="5959"/>
                      <a:pt x="1925" y="7459"/>
                      <a:pt x="3873" y="7459"/>
                    </a:cubicBezTo>
                    <a:cubicBezTo>
                      <a:pt x="3958" y="7459"/>
                      <a:pt x="4043" y="7456"/>
                      <a:pt x="4129" y="7450"/>
                    </a:cubicBezTo>
                    <a:cubicBezTo>
                      <a:pt x="6174" y="7300"/>
                      <a:pt x="7730" y="5518"/>
                      <a:pt x="7580" y="3472"/>
                    </a:cubicBezTo>
                    <a:cubicBezTo>
                      <a:pt x="7448" y="1500"/>
                      <a:pt x="5805" y="0"/>
                      <a:pt x="38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55" name="Google Shape;855;p37"/>
          <p:cNvSpPr/>
          <p:nvPr/>
        </p:nvSpPr>
        <p:spPr>
          <a:xfrm>
            <a:off x="925825" y="1582963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p37"/>
          <p:cNvSpPr/>
          <p:nvPr/>
        </p:nvSpPr>
        <p:spPr>
          <a:xfrm>
            <a:off x="5458175" y="2032650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p37"/>
          <p:cNvSpPr/>
          <p:nvPr/>
        </p:nvSpPr>
        <p:spPr>
          <a:xfrm>
            <a:off x="4297625" y="641313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" name="Google Shape;858;p37"/>
          <p:cNvSpPr/>
          <p:nvPr/>
        </p:nvSpPr>
        <p:spPr>
          <a:xfrm>
            <a:off x="614700" y="1362438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37"/>
          <p:cNvSpPr/>
          <p:nvPr/>
        </p:nvSpPr>
        <p:spPr>
          <a:xfrm>
            <a:off x="6197725" y="470938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37"/>
          <p:cNvSpPr/>
          <p:nvPr/>
        </p:nvSpPr>
        <p:spPr>
          <a:xfrm>
            <a:off x="6492988" y="739700"/>
            <a:ext cx="91500" cy="9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1" name="Google Shape;861;p37"/>
          <p:cNvGrpSpPr/>
          <p:nvPr/>
        </p:nvGrpSpPr>
        <p:grpSpPr>
          <a:xfrm>
            <a:off x="713233" y="2411715"/>
            <a:ext cx="608064" cy="320051"/>
            <a:chOff x="6751900" y="1659525"/>
            <a:chExt cx="623400" cy="327150"/>
          </a:xfrm>
        </p:grpSpPr>
        <p:sp>
          <p:nvSpPr>
            <p:cNvPr id="862" name="Google Shape;862;p37"/>
            <p:cNvSpPr/>
            <p:nvPr/>
          </p:nvSpPr>
          <p:spPr>
            <a:xfrm>
              <a:off x="6751900" y="1659525"/>
              <a:ext cx="623400" cy="327150"/>
            </a:xfrm>
            <a:custGeom>
              <a:rect b="b" l="l" r="r" t="t"/>
              <a:pathLst>
                <a:path extrusionOk="0" h="13086" w="24936">
                  <a:moveTo>
                    <a:pt x="24935" y="1"/>
                  </a:moveTo>
                  <a:cubicBezTo>
                    <a:pt x="24934" y="1"/>
                    <a:pt x="2385" y="7241"/>
                    <a:pt x="2159" y="7354"/>
                  </a:cubicBezTo>
                  <a:cubicBezTo>
                    <a:pt x="653" y="8057"/>
                    <a:pt x="1" y="9852"/>
                    <a:pt x="704" y="11357"/>
                  </a:cubicBezTo>
                  <a:cubicBezTo>
                    <a:pt x="1213" y="12449"/>
                    <a:pt x="2296" y="13086"/>
                    <a:pt x="3427" y="13086"/>
                  </a:cubicBezTo>
                  <a:cubicBezTo>
                    <a:pt x="3856" y="13086"/>
                    <a:pt x="4292" y="12994"/>
                    <a:pt x="4707" y="12801"/>
                  </a:cubicBezTo>
                  <a:cubicBezTo>
                    <a:pt x="4933" y="12700"/>
                    <a:pt x="24935" y="1"/>
                    <a:pt x="249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7"/>
            <p:cNvSpPr/>
            <p:nvPr/>
          </p:nvSpPr>
          <p:spPr>
            <a:xfrm>
              <a:off x="6775125" y="1860775"/>
              <a:ext cx="125025" cy="101550"/>
            </a:xfrm>
            <a:custGeom>
              <a:rect b="b" l="l" r="r" t="t"/>
              <a:pathLst>
                <a:path extrusionOk="0" h="4062" w="5001">
                  <a:moveTo>
                    <a:pt x="2514" y="0"/>
                  </a:moveTo>
                  <a:cubicBezTo>
                    <a:pt x="2222" y="0"/>
                    <a:pt x="1926" y="63"/>
                    <a:pt x="1644" y="195"/>
                  </a:cubicBezTo>
                  <a:cubicBezTo>
                    <a:pt x="1" y="961"/>
                    <a:pt x="113" y="3320"/>
                    <a:pt x="1808" y="3935"/>
                  </a:cubicBezTo>
                  <a:cubicBezTo>
                    <a:pt x="2048" y="4021"/>
                    <a:pt x="2285" y="4061"/>
                    <a:pt x="2515" y="4061"/>
                  </a:cubicBezTo>
                  <a:cubicBezTo>
                    <a:pt x="3916" y="4061"/>
                    <a:pt x="5000" y="2574"/>
                    <a:pt x="4342" y="1162"/>
                  </a:cubicBezTo>
                  <a:cubicBezTo>
                    <a:pt x="3998" y="427"/>
                    <a:pt x="3273" y="0"/>
                    <a:pt x="2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4" name="Google Shape;864;p37"/>
          <p:cNvSpPr/>
          <p:nvPr/>
        </p:nvSpPr>
        <p:spPr>
          <a:xfrm>
            <a:off x="7723875" y="2352850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37"/>
          <p:cNvSpPr/>
          <p:nvPr/>
        </p:nvSpPr>
        <p:spPr>
          <a:xfrm>
            <a:off x="5261113" y="980775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37"/>
          <p:cNvSpPr/>
          <p:nvPr/>
        </p:nvSpPr>
        <p:spPr>
          <a:xfrm>
            <a:off x="8024900" y="2146163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37"/>
          <p:cNvSpPr/>
          <p:nvPr/>
        </p:nvSpPr>
        <p:spPr>
          <a:xfrm>
            <a:off x="7906750" y="3392888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37"/>
          <p:cNvSpPr/>
          <p:nvPr/>
        </p:nvSpPr>
        <p:spPr>
          <a:xfrm>
            <a:off x="5919150" y="1629325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37"/>
          <p:cNvSpPr/>
          <p:nvPr/>
        </p:nvSpPr>
        <p:spPr>
          <a:xfrm>
            <a:off x="1136388" y="3743925"/>
            <a:ext cx="91500" cy="9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37"/>
          <p:cNvSpPr/>
          <p:nvPr/>
        </p:nvSpPr>
        <p:spPr>
          <a:xfrm>
            <a:off x="6372028" y="3530000"/>
            <a:ext cx="2886575" cy="1252425"/>
          </a:xfrm>
          <a:custGeom>
            <a:rect b="b" l="l" r="r" t="t"/>
            <a:pathLst>
              <a:path extrusionOk="0" h="50097" w="115463">
                <a:moveTo>
                  <a:pt x="115463" y="0"/>
                </a:moveTo>
                <a:cubicBezTo>
                  <a:pt x="113315" y="4147"/>
                  <a:pt x="108206" y="18219"/>
                  <a:pt x="102577" y="24884"/>
                </a:cubicBezTo>
                <a:cubicBezTo>
                  <a:pt x="96949" y="31549"/>
                  <a:pt x="88432" y="37104"/>
                  <a:pt x="81692" y="39992"/>
                </a:cubicBezTo>
                <a:cubicBezTo>
                  <a:pt x="74953" y="42880"/>
                  <a:pt x="67621" y="43843"/>
                  <a:pt x="62140" y="42214"/>
                </a:cubicBezTo>
                <a:cubicBezTo>
                  <a:pt x="56660" y="40585"/>
                  <a:pt x="50290" y="34587"/>
                  <a:pt x="48809" y="30217"/>
                </a:cubicBezTo>
                <a:cubicBezTo>
                  <a:pt x="47328" y="25848"/>
                  <a:pt x="50661" y="18663"/>
                  <a:pt x="53253" y="15997"/>
                </a:cubicBezTo>
                <a:cubicBezTo>
                  <a:pt x="55845" y="13331"/>
                  <a:pt x="61326" y="12738"/>
                  <a:pt x="64362" y="14219"/>
                </a:cubicBezTo>
                <a:cubicBezTo>
                  <a:pt x="67398" y="15700"/>
                  <a:pt x="71693" y="20440"/>
                  <a:pt x="71471" y="24884"/>
                </a:cubicBezTo>
                <a:cubicBezTo>
                  <a:pt x="71249" y="29328"/>
                  <a:pt x="68139" y="36734"/>
                  <a:pt x="63029" y="40881"/>
                </a:cubicBezTo>
                <a:cubicBezTo>
                  <a:pt x="57919" y="45028"/>
                  <a:pt x="49253" y="48805"/>
                  <a:pt x="40810" y="49768"/>
                </a:cubicBezTo>
                <a:cubicBezTo>
                  <a:pt x="32367" y="50731"/>
                  <a:pt x="19111" y="49546"/>
                  <a:pt x="12371" y="46658"/>
                </a:cubicBezTo>
                <a:cubicBezTo>
                  <a:pt x="5632" y="43770"/>
                  <a:pt x="1928" y="37326"/>
                  <a:pt x="373" y="32438"/>
                </a:cubicBezTo>
                <a:cubicBezTo>
                  <a:pt x="-1182" y="27550"/>
                  <a:pt x="2596" y="19848"/>
                  <a:pt x="3040" y="17330"/>
                </a:cubicBezTo>
              </a:path>
            </a:pathLst>
          </a:cu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5" name="Google Shape;875;p3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-70" r="0" t="0"/>
          <a:stretch/>
        </p:blipFill>
        <p:spPr>
          <a:xfrm>
            <a:off x="-3000" y="-5850"/>
            <a:ext cx="9150001" cy="5155200"/>
          </a:xfrm>
          <a:prstGeom prst="rect">
            <a:avLst/>
          </a:prstGeom>
        </p:spPr>
      </p:pic>
      <p:sp>
        <p:nvSpPr>
          <p:cNvPr id="876" name="Google Shape;876;p38"/>
          <p:cNvSpPr txBox="1"/>
          <p:nvPr>
            <p:ph idx="1" type="body"/>
          </p:nvPr>
        </p:nvSpPr>
        <p:spPr>
          <a:xfrm>
            <a:off x="256000" y="3614050"/>
            <a:ext cx="3291900" cy="1097400"/>
          </a:xfrm>
          <a:prstGeom prst="rect">
            <a:avLst/>
          </a:prstGeom>
        </p:spPr>
        <p:txBody>
          <a:bodyPr anchorCtr="0" anchor="ctr" bIns="91425" lIns="182875" spcFirstLastPara="1" rIns="18287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Drag and drop input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39"/>
          <p:cNvSpPr txBox="1"/>
          <p:nvPr>
            <p:ph type="title"/>
          </p:nvPr>
        </p:nvSpPr>
        <p:spPr>
          <a:xfrm>
            <a:off x="756925" y="537225"/>
            <a:ext cx="77178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Scripts</a:t>
            </a:r>
            <a:endParaRPr/>
          </a:p>
        </p:txBody>
      </p:sp>
      <p:sp>
        <p:nvSpPr>
          <p:cNvPr id="882" name="Google Shape;882;p39"/>
          <p:cNvSpPr txBox="1"/>
          <p:nvPr>
            <p:ph idx="1" type="subTitle"/>
          </p:nvPr>
        </p:nvSpPr>
        <p:spPr>
          <a:xfrm>
            <a:off x="713225" y="1732677"/>
            <a:ext cx="1571400" cy="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Loads main scene when start button is clicked</a:t>
            </a:r>
            <a:endParaRPr sz="1200"/>
          </a:p>
        </p:txBody>
      </p:sp>
      <p:sp>
        <p:nvSpPr>
          <p:cNvPr id="883" name="Google Shape;883;p39"/>
          <p:cNvSpPr txBox="1"/>
          <p:nvPr>
            <p:ph idx="3" type="subTitle"/>
          </p:nvPr>
        </p:nvSpPr>
        <p:spPr>
          <a:xfrm>
            <a:off x="713225" y="1362450"/>
            <a:ext cx="1571400" cy="30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startscript</a:t>
            </a:r>
            <a:endParaRPr sz="1600"/>
          </a:p>
        </p:txBody>
      </p:sp>
      <p:sp>
        <p:nvSpPr>
          <p:cNvPr id="884" name="Google Shape;884;p39"/>
          <p:cNvSpPr txBox="1"/>
          <p:nvPr>
            <p:ph idx="2" type="subTitle"/>
          </p:nvPr>
        </p:nvSpPr>
        <p:spPr>
          <a:xfrm>
            <a:off x="2531456" y="1732677"/>
            <a:ext cx="1571400" cy="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Makes camera follow astronaut from behind</a:t>
            </a:r>
            <a:endParaRPr sz="1200"/>
          </a:p>
        </p:txBody>
      </p:sp>
      <p:sp>
        <p:nvSpPr>
          <p:cNvPr id="885" name="Google Shape;885;p39"/>
          <p:cNvSpPr txBox="1"/>
          <p:nvPr>
            <p:ph idx="4" type="subTitle"/>
          </p:nvPr>
        </p:nvSpPr>
        <p:spPr>
          <a:xfrm>
            <a:off x="2186250" y="1362450"/>
            <a:ext cx="2337000" cy="30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camerafollowastro</a:t>
            </a:r>
            <a:endParaRPr sz="1600"/>
          </a:p>
        </p:txBody>
      </p:sp>
      <p:sp>
        <p:nvSpPr>
          <p:cNvPr id="886" name="Google Shape;886;p39"/>
          <p:cNvSpPr txBox="1"/>
          <p:nvPr>
            <p:ph idx="5" type="subTitle"/>
          </p:nvPr>
        </p:nvSpPr>
        <p:spPr>
          <a:xfrm>
            <a:off x="4349687" y="1732677"/>
            <a:ext cx="1571400" cy="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Moves astronaut</a:t>
            </a:r>
            <a:endParaRPr sz="1200"/>
          </a:p>
        </p:txBody>
      </p:sp>
      <p:sp>
        <p:nvSpPr>
          <p:cNvPr id="887" name="Google Shape;887;p39"/>
          <p:cNvSpPr txBox="1"/>
          <p:nvPr>
            <p:ph idx="6" type="subTitle"/>
          </p:nvPr>
        </p:nvSpPr>
        <p:spPr>
          <a:xfrm>
            <a:off x="4349687" y="1362450"/>
            <a:ext cx="1571400" cy="30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astromove</a:t>
            </a:r>
            <a:endParaRPr sz="1600"/>
          </a:p>
        </p:txBody>
      </p:sp>
      <p:sp>
        <p:nvSpPr>
          <p:cNvPr id="888" name="Google Shape;888;p39"/>
          <p:cNvSpPr txBox="1"/>
          <p:nvPr>
            <p:ph idx="7" type="subTitle"/>
          </p:nvPr>
        </p:nvSpPr>
        <p:spPr>
          <a:xfrm>
            <a:off x="713225" y="2935889"/>
            <a:ext cx="1571400" cy="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Controls the memory mini game</a:t>
            </a:r>
            <a:endParaRPr sz="1200"/>
          </a:p>
        </p:txBody>
      </p:sp>
      <p:sp>
        <p:nvSpPr>
          <p:cNvPr id="889" name="Google Shape;889;p39"/>
          <p:cNvSpPr txBox="1"/>
          <p:nvPr>
            <p:ph idx="8" type="subTitle"/>
          </p:nvPr>
        </p:nvSpPr>
        <p:spPr>
          <a:xfrm>
            <a:off x="2531456" y="2935889"/>
            <a:ext cx="1571400" cy="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Controls pipe rotation when clicked</a:t>
            </a:r>
            <a:endParaRPr sz="1200"/>
          </a:p>
        </p:txBody>
      </p:sp>
      <p:sp>
        <p:nvSpPr>
          <p:cNvPr id="890" name="Google Shape;890;p39"/>
          <p:cNvSpPr txBox="1"/>
          <p:nvPr>
            <p:ph idx="9" type="subTitle"/>
          </p:nvPr>
        </p:nvSpPr>
        <p:spPr>
          <a:xfrm>
            <a:off x="713225" y="2565662"/>
            <a:ext cx="1571400" cy="30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memorygame</a:t>
            </a:r>
            <a:endParaRPr sz="1600"/>
          </a:p>
        </p:txBody>
      </p:sp>
      <p:sp>
        <p:nvSpPr>
          <p:cNvPr id="891" name="Google Shape;891;p39"/>
          <p:cNvSpPr txBox="1"/>
          <p:nvPr>
            <p:ph idx="13" type="subTitle"/>
          </p:nvPr>
        </p:nvSpPr>
        <p:spPr>
          <a:xfrm>
            <a:off x="2531456" y="2565662"/>
            <a:ext cx="1571400" cy="30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PipeScript</a:t>
            </a:r>
            <a:endParaRPr sz="1600"/>
          </a:p>
        </p:txBody>
      </p:sp>
      <p:sp>
        <p:nvSpPr>
          <p:cNvPr id="892" name="Google Shape;892;p39"/>
          <p:cNvSpPr txBox="1"/>
          <p:nvPr>
            <p:ph idx="14" type="subTitle"/>
          </p:nvPr>
        </p:nvSpPr>
        <p:spPr>
          <a:xfrm>
            <a:off x="4349687" y="2935889"/>
            <a:ext cx="1571400" cy="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Detects when all pipes are correct and ends game</a:t>
            </a:r>
            <a:endParaRPr sz="1200"/>
          </a:p>
        </p:txBody>
      </p:sp>
      <p:sp>
        <p:nvSpPr>
          <p:cNvPr id="893" name="Google Shape;893;p39"/>
          <p:cNvSpPr txBox="1"/>
          <p:nvPr>
            <p:ph idx="15" type="subTitle"/>
          </p:nvPr>
        </p:nvSpPr>
        <p:spPr>
          <a:xfrm>
            <a:off x="4031800" y="2565650"/>
            <a:ext cx="2184000" cy="30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PipeGameManager</a:t>
            </a:r>
            <a:endParaRPr sz="1600"/>
          </a:p>
        </p:txBody>
      </p:sp>
      <p:cxnSp>
        <p:nvCxnSpPr>
          <p:cNvPr id="894" name="Google Shape;894;p39"/>
          <p:cNvCxnSpPr/>
          <p:nvPr/>
        </p:nvCxnSpPr>
        <p:spPr>
          <a:xfrm>
            <a:off x="1190376" y="1701823"/>
            <a:ext cx="6171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895" name="Google Shape;895;p39"/>
          <p:cNvCxnSpPr/>
          <p:nvPr/>
        </p:nvCxnSpPr>
        <p:spPr>
          <a:xfrm>
            <a:off x="3008607" y="1701823"/>
            <a:ext cx="6171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896" name="Google Shape;896;p39"/>
          <p:cNvCxnSpPr/>
          <p:nvPr/>
        </p:nvCxnSpPr>
        <p:spPr>
          <a:xfrm>
            <a:off x="4826837" y="1701823"/>
            <a:ext cx="6171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897" name="Google Shape;897;p39"/>
          <p:cNvCxnSpPr/>
          <p:nvPr/>
        </p:nvCxnSpPr>
        <p:spPr>
          <a:xfrm>
            <a:off x="1190376" y="2905034"/>
            <a:ext cx="6171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898" name="Google Shape;898;p39"/>
          <p:cNvCxnSpPr/>
          <p:nvPr/>
        </p:nvCxnSpPr>
        <p:spPr>
          <a:xfrm>
            <a:off x="3008607" y="2905034"/>
            <a:ext cx="6171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899" name="Google Shape;899;p39"/>
          <p:cNvCxnSpPr/>
          <p:nvPr/>
        </p:nvCxnSpPr>
        <p:spPr>
          <a:xfrm>
            <a:off x="4826837" y="2905034"/>
            <a:ext cx="6171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900" name="Google Shape;900;p39"/>
          <p:cNvSpPr/>
          <p:nvPr/>
        </p:nvSpPr>
        <p:spPr>
          <a:xfrm>
            <a:off x="8641650" y="1083463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39"/>
          <p:cNvSpPr/>
          <p:nvPr/>
        </p:nvSpPr>
        <p:spPr>
          <a:xfrm>
            <a:off x="8431025" y="1466338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p39"/>
          <p:cNvSpPr/>
          <p:nvPr/>
        </p:nvSpPr>
        <p:spPr>
          <a:xfrm>
            <a:off x="286925" y="2626575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p39"/>
          <p:cNvSpPr/>
          <p:nvPr/>
        </p:nvSpPr>
        <p:spPr>
          <a:xfrm>
            <a:off x="540325" y="2985438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" name="Google Shape;904;p39"/>
          <p:cNvSpPr/>
          <p:nvPr/>
        </p:nvSpPr>
        <p:spPr>
          <a:xfrm>
            <a:off x="8687325" y="1911100"/>
            <a:ext cx="91500" cy="9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p39"/>
          <p:cNvSpPr txBox="1"/>
          <p:nvPr>
            <p:ph idx="1" type="subTitle"/>
          </p:nvPr>
        </p:nvSpPr>
        <p:spPr>
          <a:xfrm>
            <a:off x="6075325" y="1732677"/>
            <a:ext cx="1571400" cy="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Scene manager that switches to each mini game</a:t>
            </a:r>
            <a:endParaRPr sz="1200"/>
          </a:p>
        </p:txBody>
      </p:sp>
      <p:sp>
        <p:nvSpPr>
          <p:cNvPr id="906" name="Google Shape;906;p39"/>
          <p:cNvSpPr txBox="1"/>
          <p:nvPr>
            <p:ph idx="3" type="subTitle"/>
          </p:nvPr>
        </p:nvSpPr>
        <p:spPr>
          <a:xfrm>
            <a:off x="5855500" y="1362450"/>
            <a:ext cx="2020200" cy="30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MiniGameControl</a:t>
            </a:r>
            <a:endParaRPr sz="1600"/>
          </a:p>
        </p:txBody>
      </p:sp>
      <p:cxnSp>
        <p:nvCxnSpPr>
          <p:cNvPr id="907" name="Google Shape;907;p39"/>
          <p:cNvCxnSpPr/>
          <p:nvPr/>
        </p:nvCxnSpPr>
        <p:spPr>
          <a:xfrm>
            <a:off x="6552476" y="1701823"/>
            <a:ext cx="6171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908" name="Google Shape;908;p39"/>
          <p:cNvSpPr txBox="1"/>
          <p:nvPr>
            <p:ph idx="1" type="subTitle"/>
          </p:nvPr>
        </p:nvSpPr>
        <p:spPr>
          <a:xfrm>
            <a:off x="6075325" y="2930564"/>
            <a:ext cx="1571400" cy="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Makes the start and end pipes flash green and red</a:t>
            </a:r>
            <a:endParaRPr sz="1200"/>
          </a:p>
        </p:txBody>
      </p:sp>
      <p:sp>
        <p:nvSpPr>
          <p:cNvPr id="909" name="Google Shape;909;p39"/>
          <p:cNvSpPr txBox="1"/>
          <p:nvPr>
            <p:ph idx="3" type="subTitle"/>
          </p:nvPr>
        </p:nvSpPr>
        <p:spPr>
          <a:xfrm>
            <a:off x="6075325" y="2560338"/>
            <a:ext cx="1571400" cy="30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Flashing</a:t>
            </a:r>
            <a:endParaRPr sz="1600"/>
          </a:p>
        </p:txBody>
      </p:sp>
      <p:cxnSp>
        <p:nvCxnSpPr>
          <p:cNvPr id="910" name="Google Shape;910;p39"/>
          <p:cNvCxnSpPr/>
          <p:nvPr/>
        </p:nvCxnSpPr>
        <p:spPr>
          <a:xfrm>
            <a:off x="6552476" y="2899710"/>
            <a:ext cx="6171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911" name="Google Shape;911;p39"/>
          <p:cNvSpPr txBox="1"/>
          <p:nvPr>
            <p:ph idx="1" type="subTitle"/>
          </p:nvPr>
        </p:nvSpPr>
        <p:spPr>
          <a:xfrm>
            <a:off x="2618225" y="4134427"/>
            <a:ext cx="1571400" cy="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Moves astronaut</a:t>
            </a:r>
            <a:endParaRPr sz="1200"/>
          </a:p>
        </p:txBody>
      </p:sp>
      <p:sp>
        <p:nvSpPr>
          <p:cNvPr id="912" name="Google Shape;912;p39"/>
          <p:cNvSpPr txBox="1"/>
          <p:nvPr>
            <p:ph idx="3" type="subTitle"/>
          </p:nvPr>
        </p:nvSpPr>
        <p:spPr>
          <a:xfrm>
            <a:off x="2618225" y="3764200"/>
            <a:ext cx="1571400" cy="30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Decode</a:t>
            </a:r>
            <a:endParaRPr sz="1600"/>
          </a:p>
        </p:txBody>
      </p:sp>
      <p:cxnSp>
        <p:nvCxnSpPr>
          <p:cNvPr id="913" name="Google Shape;913;p39"/>
          <p:cNvCxnSpPr/>
          <p:nvPr/>
        </p:nvCxnSpPr>
        <p:spPr>
          <a:xfrm>
            <a:off x="3095376" y="4103573"/>
            <a:ext cx="6171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914" name="Google Shape;914;p39"/>
          <p:cNvSpPr txBox="1"/>
          <p:nvPr>
            <p:ph idx="1" type="subTitle"/>
          </p:nvPr>
        </p:nvSpPr>
        <p:spPr>
          <a:xfrm>
            <a:off x="4385000" y="4134482"/>
            <a:ext cx="1571400" cy="3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Drag and drop controls to build rocket</a:t>
            </a:r>
            <a:endParaRPr sz="1200"/>
          </a:p>
        </p:txBody>
      </p:sp>
      <p:sp>
        <p:nvSpPr>
          <p:cNvPr id="915" name="Google Shape;915;p39"/>
          <p:cNvSpPr txBox="1"/>
          <p:nvPr>
            <p:ph idx="3" type="subTitle"/>
          </p:nvPr>
        </p:nvSpPr>
        <p:spPr>
          <a:xfrm>
            <a:off x="4385000" y="3764250"/>
            <a:ext cx="1571400" cy="30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rocketbuild</a:t>
            </a:r>
            <a:endParaRPr sz="1600"/>
          </a:p>
        </p:txBody>
      </p:sp>
      <p:cxnSp>
        <p:nvCxnSpPr>
          <p:cNvPr id="916" name="Google Shape;916;p39"/>
          <p:cNvCxnSpPr/>
          <p:nvPr/>
        </p:nvCxnSpPr>
        <p:spPr>
          <a:xfrm>
            <a:off x="4862151" y="4103623"/>
            <a:ext cx="6171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917" name="Google Shape;917;p39"/>
          <p:cNvSpPr txBox="1"/>
          <p:nvPr>
            <p:ph idx="1" type="subTitle"/>
          </p:nvPr>
        </p:nvSpPr>
        <p:spPr>
          <a:xfrm>
            <a:off x="6075325" y="4134427"/>
            <a:ext cx="1571400" cy="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Detects when rocket pieces are in the correct place and ends game</a:t>
            </a:r>
            <a:endParaRPr sz="1200"/>
          </a:p>
        </p:txBody>
      </p:sp>
      <p:sp>
        <p:nvSpPr>
          <p:cNvPr id="918" name="Google Shape;918;p39"/>
          <p:cNvSpPr txBox="1"/>
          <p:nvPr>
            <p:ph idx="3" type="subTitle"/>
          </p:nvPr>
        </p:nvSpPr>
        <p:spPr>
          <a:xfrm>
            <a:off x="5757400" y="3764200"/>
            <a:ext cx="2184000" cy="30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BuildGameManager</a:t>
            </a:r>
            <a:endParaRPr sz="1600"/>
          </a:p>
        </p:txBody>
      </p:sp>
      <p:cxnSp>
        <p:nvCxnSpPr>
          <p:cNvPr id="919" name="Google Shape;919;p39"/>
          <p:cNvCxnSpPr/>
          <p:nvPr/>
        </p:nvCxnSpPr>
        <p:spPr>
          <a:xfrm>
            <a:off x="6552476" y="4103573"/>
            <a:ext cx="6171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grpSp>
        <p:nvGrpSpPr>
          <p:cNvPr id="920" name="Google Shape;920;p39"/>
          <p:cNvGrpSpPr/>
          <p:nvPr/>
        </p:nvGrpSpPr>
        <p:grpSpPr>
          <a:xfrm rot="-1800044">
            <a:off x="852945" y="3785838"/>
            <a:ext cx="1291938" cy="1005687"/>
            <a:chOff x="6877863" y="2921369"/>
            <a:chExt cx="1291967" cy="1005709"/>
          </a:xfrm>
        </p:grpSpPr>
        <p:sp>
          <p:nvSpPr>
            <p:cNvPr id="921" name="Google Shape;921;p39"/>
            <p:cNvSpPr/>
            <p:nvPr/>
          </p:nvSpPr>
          <p:spPr>
            <a:xfrm>
              <a:off x="6879369" y="2921519"/>
              <a:ext cx="1228870" cy="1005410"/>
            </a:xfrm>
            <a:custGeom>
              <a:rect b="b" l="l" r="r" t="t"/>
              <a:pathLst>
                <a:path extrusionOk="0" h="26906" w="32992">
                  <a:moveTo>
                    <a:pt x="27068" y="1"/>
                  </a:moveTo>
                  <a:cubicBezTo>
                    <a:pt x="23203" y="1"/>
                    <a:pt x="18033" y="1344"/>
                    <a:pt x="13553" y="3866"/>
                  </a:cubicBezTo>
                  <a:cubicBezTo>
                    <a:pt x="12248" y="3188"/>
                    <a:pt x="9713" y="1896"/>
                    <a:pt x="8471" y="1319"/>
                  </a:cubicBezTo>
                  <a:cubicBezTo>
                    <a:pt x="8328" y="1253"/>
                    <a:pt x="8186" y="1228"/>
                    <a:pt x="8054" y="1228"/>
                  </a:cubicBezTo>
                  <a:cubicBezTo>
                    <a:pt x="7757" y="1228"/>
                    <a:pt x="7515" y="1357"/>
                    <a:pt x="7454" y="1444"/>
                  </a:cubicBezTo>
                  <a:cubicBezTo>
                    <a:pt x="7429" y="1469"/>
                    <a:pt x="2497" y="7480"/>
                    <a:pt x="1857" y="8258"/>
                  </a:cubicBezTo>
                  <a:cubicBezTo>
                    <a:pt x="1230" y="9024"/>
                    <a:pt x="866" y="9739"/>
                    <a:pt x="1305" y="10078"/>
                  </a:cubicBezTo>
                  <a:cubicBezTo>
                    <a:pt x="1305" y="10078"/>
                    <a:pt x="6199" y="7442"/>
                    <a:pt x="6488" y="7292"/>
                  </a:cubicBezTo>
                  <a:cubicBezTo>
                    <a:pt x="6675" y="7187"/>
                    <a:pt x="6905" y="7038"/>
                    <a:pt x="7128" y="7038"/>
                  </a:cubicBezTo>
                  <a:cubicBezTo>
                    <a:pt x="7145" y="7038"/>
                    <a:pt x="7161" y="7039"/>
                    <a:pt x="7178" y="7041"/>
                  </a:cubicBezTo>
                  <a:cubicBezTo>
                    <a:pt x="7542" y="7254"/>
                    <a:pt x="7893" y="7480"/>
                    <a:pt x="8220" y="7718"/>
                  </a:cubicBezTo>
                  <a:cubicBezTo>
                    <a:pt x="7856" y="8070"/>
                    <a:pt x="7517" y="8409"/>
                    <a:pt x="7191" y="8760"/>
                  </a:cubicBezTo>
                  <a:lnTo>
                    <a:pt x="8220" y="10391"/>
                  </a:lnTo>
                  <a:lnTo>
                    <a:pt x="6613" y="11395"/>
                  </a:lnTo>
                  <a:lnTo>
                    <a:pt x="7140" y="12224"/>
                  </a:lnTo>
                  <a:lnTo>
                    <a:pt x="6086" y="12876"/>
                  </a:lnTo>
                  <a:lnTo>
                    <a:pt x="6676" y="13805"/>
                  </a:lnTo>
                  <a:cubicBezTo>
                    <a:pt x="6655" y="13804"/>
                    <a:pt x="6634" y="13804"/>
                    <a:pt x="6612" y="13804"/>
                  </a:cubicBezTo>
                  <a:cubicBezTo>
                    <a:pt x="5744" y="13804"/>
                    <a:pt x="4901" y="14054"/>
                    <a:pt x="4166" y="14520"/>
                  </a:cubicBezTo>
                  <a:cubicBezTo>
                    <a:pt x="3326" y="15047"/>
                    <a:pt x="2623" y="15900"/>
                    <a:pt x="2058" y="16854"/>
                  </a:cubicBezTo>
                  <a:cubicBezTo>
                    <a:pt x="2410" y="16666"/>
                    <a:pt x="2799" y="16565"/>
                    <a:pt x="3200" y="16540"/>
                  </a:cubicBezTo>
                  <a:lnTo>
                    <a:pt x="3200" y="16540"/>
                  </a:lnTo>
                  <a:cubicBezTo>
                    <a:pt x="2271" y="17067"/>
                    <a:pt x="1606" y="17695"/>
                    <a:pt x="1155" y="18649"/>
                  </a:cubicBezTo>
                  <a:cubicBezTo>
                    <a:pt x="665" y="19828"/>
                    <a:pt x="276" y="21045"/>
                    <a:pt x="0" y="22300"/>
                  </a:cubicBezTo>
                  <a:cubicBezTo>
                    <a:pt x="1242" y="22601"/>
                    <a:pt x="2522" y="22790"/>
                    <a:pt x="3802" y="22865"/>
                  </a:cubicBezTo>
                  <a:cubicBezTo>
                    <a:pt x="3822" y="22865"/>
                    <a:pt x="3841" y="22865"/>
                    <a:pt x="3860" y="22865"/>
                  </a:cubicBezTo>
                  <a:cubicBezTo>
                    <a:pt x="4876" y="22865"/>
                    <a:pt x="5726" y="22540"/>
                    <a:pt x="6576" y="21961"/>
                  </a:cubicBezTo>
                  <a:lnTo>
                    <a:pt x="6576" y="21961"/>
                  </a:lnTo>
                  <a:cubicBezTo>
                    <a:pt x="6387" y="22300"/>
                    <a:pt x="6124" y="22601"/>
                    <a:pt x="5798" y="22840"/>
                  </a:cubicBezTo>
                  <a:cubicBezTo>
                    <a:pt x="6902" y="22739"/>
                    <a:pt x="7969" y="22488"/>
                    <a:pt x="8809" y="21961"/>
                  </a:cubicBezTo>
                  <a:cubicBezTo>
                    <a:pt x="9575" y="21497"/>
                    <a:pt x="10177" y="20819"/>
                    <a:pt x="10566" y="20029"/>
                  </a:cubicBezTo>
                  <a:lnTo>
                    <a:pt x="11131" y="20932"/>
                  </a:lnTo>
                  <a:lnTo>
                    <a:pt x="12185" y="20280"/>
                  </a:lnTo>
                  <a:lnTo>
                    <a:pt x="12700" y="21108"/>
                  </a:lnTo>
                  <a:lnTo>
                    <a:pt x="14306" y="20117"/>
                  </a:lnTo>
                  <a:lnTo>
                    <a:pt x="15322" y="21748"/>
                  </a:lnTo>
                  <a:cubicBezTo>
                    <a:pt x="15774" y="21610"/>
                    <a:pt x="16238" y="21459"/>
                    <a:pt x="16703" y="21271"/>
                  </a:cubicBezTo>
                  <a:cubicBezTo>
                    <a:pt x="16778" y="21685"/>
                    <a:pt x="16828" y="22087"/>
                    <a:pt x="16853" y="22501"/>
                  </a:cubicBezTo>
                  <a:cubicBezTo>
                    <a:pt x="16778" y="22739"/>
                    <a:pt x="16527" y="22890"/>
                    <a:pt x="16326" y="23028"/>
                  </a:cubicBezTo>
                  <a:cubicBezTo>
                    <a:pt x="16075" y="23204"/>
                    <a:pt x="11558" y="26454"/>
                    <a:pt x="11558" y="26454"/>
                  </a:cubicBezTo>
                  <a:cubicBezTo>
                    <a:pt x="11632" y="26781"/>
                    <a:pt x="11945" y="26906"/>
                    <a:pt x="12386" y="26906"/>
                  </a:cubicBezTo>
                  <a:cubicBezTo>
                    <a:pt x="12688" y="26906"/>
                    <a:pt x="13052" y="26847"/>
                    <a:pt x="13440" y="26755"/>
                  </a:cubicBezTo>
                  <a:cubicBezTo>
                    <a:pt x="14431" y="26517"/>
                    <a:pt x="21998" y="24710"/>
                    <a:pt x="22023" y="24710"/>
                  </a:cubicBezTo>
                  <a:cubicBezTo>
                    <a:pt x="22174" y="24684"/>
                    <a:pt x="22576" y="24358"/>
                    <a:pt x="22576" y="23844"/>
                  </a:cubicBezTo>
                  <a:cubicBezTo>
                    <a:pt x="22601" y="22476"/>
                    <a:pt x="22550" y="19627"/>
                    <a:pt x="22513" y="18172"/>
                  </a:cubicBezTo>
                  <a:cubicBezTo>
                    <a:pt x="26541" y="15373"/>
                    <a:pt x="29891" y="11546"/>
                    <a:pt x="31661" y="8170"/>
                  </a:cubicBezTo>
                  <a:cubicBezTo>
                    <a:pt x="31749" y="8007"/>
                    <a:pt x="31824" y="7857"/>
                    <a:pt x="31899" y="7693"/>
                  </a:cubicBezTo>
                  <a:lnTo>
                    <a:pt x="31899" y="7656"/>
                  </a:lnTo>
                  <a:cubicBezTo>
                    <a:pt x="32062" y="7342"/>
                    <a:pt x="32188" y="7041"/>
                    <a:pt x="32313" y="6752"/>
                  </a:cubicBezTo>
                  <a:cubicBezTo>
                    <a:pt x="32313" y="6740"/>
                    <a:pt x="32313" y="6740"/>
                    <a:pt x="32313" y="6727"/>
                  </a:cubicBezTo>
                  <a:cubicBezTo>
                    <a:pt x="32376" y="6577"/>
                    <a:pt x="32426" y="6438"/>
                    <a:pt x="32477" y="6288"/>
                  </a:cubicBezTo>
                  <a:lnTo>
                    <a:pt x="32477" y="6263"/>
                  </a:lnTo>
                  <a:cubicBezTo>
                    <a:pt x="32577" y="5987"/>
                    <a:pt x="32665" y="5698"/>
                    <a:pt x="32740" y="5435"/>
                  </a:cubicBezTo>
                  <a:cubicBezTo>
                    <a:pt x="32753" y="5422"/>
                    <a:pt x="32753" y="5397"/>
                    <a:pt x="32753" y="5384"/>
                  </a:cubicBezTo>
                  <a:cubicBezTo>
                    <a:pt x="32790" y="5259"/>
                    <a:pt x="32815" y="5121"/>
                    <a:pt x="32853" y="4995"/>
                  </a:cubicBezTo>
                  <a:cubicBezTo>
                    <a:pt x="32853" y="4983"/>
                    <a:pt x="32853" y="4983"/>
                    <a:pt x="32853" y="4970"/>
                  </a:cubicBezTo>
                  <a:cubicBezTo>
                    <a:pt x="32878" y="4845"/>
                    <a:pt x="32903" y="4707"/>
                    <a:pt x="32916" y="4594"/>
                  </a:cubicBezTo>
                  <a:lnTo>
                    <a:pt x="32916" y="4581"/>
                  </a:lnTo>
                  <a:cubicBezTo>
                    <a:pt x="32941" y="4456"/>
                    <a:pt x="32953" y="4330"/>
                    <a:pt x="32966" y="4217"/>
                  </a:cubicBezTo>
                  <a:lnTo>
                    <a:pt x="32966" y="4155"/>
                  </a:lnTo>
                  <a:cubicBezTo>
                    <a:pt x="32979" y="4042"/>
                    <a:pt x="32991" y="3929"/>
                    <a:pt x="32991" y="3816"/>
                  </a:cubicBezTo>
                  <a:lnTo>
                    <a:pt x="32991" y="3791"/>
                  </a:lnTo>
                  <a:lnTo>
                    <a:pt x="32991" y="3477"/>
                  </a:lnTo>
                  <a:cubicBezTo>
                    <a:pt x="32991" y="3464"/>
                    <a:pt x="32991" y="3439"/>
                    <a:pt x="32991" y="3427"/>
                  </a:cubicBezTo>
                  <a:cubicBezTo>
                    <a:pt x="32991" y="3326"/>
                    <a:pt x="32979" y="3226"/>
                    <a:pt x="32966" y="3113"/>
                  </a:cubicBezTo>
                  <a:lnTo>
                    <a:pt x="32966" y="3063"/>
                  </a:lnTo>
                  <a:cubicBezTo>
                    <a:pt x="32953" y="2962"/>
                    <a:pt x="32928" y="2862"/>
                    <a:pt x="32903" y="2762"/>
                  </a:cubicBezTo>
                  <a:lnTo>
                    <a:pt x="32903" y="2749"/>
                  </a:lnTo>
                  <a:cubicBezTo>
                    <a:pt x="32891" y="2661"/>
                    <a:pt x="32866" y="2573"/>
                    <a:pt x="32828" y="2486"/>
                  </a:cubicBezTo>
                  <a:cubicBezTo>
                    <a:pt x="32828" y="2473"/>
                    <a:pt x="32828" y="2448"/>
                    <a:pt x="32815" y="2435"/>
                  </a:cubicBezTo>
                  <a:cubicBezTo>
                    <a:pt x="32790" y="2348"/>
                    <a:pt x="32753" y="2260"/>
                    <a:pt x="32715" y="2184"/>
                  </a:cubicBezTo>
                  <a:lnTo>
                    <a:pt x="32690" y="2134"/>
                  </a:lnTo>
                  <a:cubicBezTo>
                    <a:pt x="32652" y="2046"/>
                    <a:pt x="32615" y="1971"/>
                    <a:pt x="32564" y="1896"/>
                  </a:cubicBezTo>
                  <a:cubicBezTo>
                    <a:pt x="32514" y="1808"/>
                    <a:pt x="32464" y="1733"/>
                    <a:pt x="32401" y="1670"/>
                  </a:cubicBezTo>
                  <a:lnTo>
                    <a:pt x="32376" y="1620"/>
                  </a:lnTo>
                  <a:cubicBezTo>
                    <a:pt x="32313" y="1557"/>
                    <a:pt x="32251" y="1482"/>
                    <a:pt x="32188" y="1419"/>
                  </a:cubicBezTo>
                  <a:lnTo>
                    <a:pt x="32150" y="1381"/>
                  </a:lnTo>
                  <a:cubicBezTo>
                    <a:pt x="32088" y="1319"/>
                    <a:pt x="32025" y="1256"/>
                    <a:pt x="31950" y="1206"/>
                  </a:cubicBezTo>
                  <a:lnTo>
                    <a:pt x="31937" y="1193"/>
                  </a:lnTo>
                  <a:cubicBezTo>
                    <a:pt x="31849" y="1130"/>
                    <a:pt x="31774" y="1068"/>
                    <a:pt x="31686" y="1017"/>
                  </a:cubicBezTo>
                  <a:lnTo>
                    <a:pt x="31636" y="980"/>
                  </a:lnTo>
                  <a:cubicBezTo>
                    <a:pt x="31560" y="930"/>
                    <a:pt x="31473" y="867"/>
                    <a:pt x="31372" y="829"/>
                  </a:cubicBezTo>
                  <a:lnTo>
                    <a:pt x="31347" y="804"/>
                  </a:lnTo>
                  <a:cubicBezTo>
                    <a:pt x="31247" y="754"/>
                    <a:pt x="31159" y="704"/>
                    <a:pt x="31059" y="666"/>
                  </a:cubicBezTo>
                  <a:lnTo>
                    <a:pt x="31033" y="653"/>
                  </a:lnTo>
                  <a:cubicBezTo>
                    <a:pt x="30933" y="603"/>
                    <a:pt x="30820" y="566"/>
                    <a:pt x="30720" y="515"/>
                  </a:cubicBezTo>
                  <a:lnTo>
                    <a:pt x="30670" y="503"/>
                  </a:lnTo>
                  <a:cubicBezTo>
                    <a:pt x="30557" y="465"/>
                    <a:pt x="30444" y="428"/>
                    <a:pt x="30318" y="390"/>
                  </a:cubicBezTo>
                  <a:cubicBezTo>
                    <a:pt x="30193" y="352"/>
                    <a:pt x="30067" y="315"/>
                    <a:pt x="29942" y="290"/>
                  </a:cubicBezTo>
                  <a:lnTo>
                    <a:pt x="29904" y="290"/>
                  </a:lnTo>
                  <a:cubicBezTo>
                    <a:pt x="29779" y="252"/>
                    <a:pt x="29653" y="227"/>
                    <a:pt x="29515" y="202"/>
                  </a:cubicBezTo>
                  <a:lnTo>
                    <a:pt x="29477" y="202"/>
                  </a:lnTo>
                  <a:cubicBezTo>
                    <a:pt x="29201" y="139"/>
                    <a:pt x="28913" y="101"/>
                    <a:pt x="28612" y="64"/>
                  </a:cubicBezTo>
                  <a:lnTo>
                    <a:pt x="28586" y="64"/>
                  </a:lnTo>
                  <a:cubicBezTo>
                    <a:pt x="28423" y="51"/>
                    <a:pt x="28273" y="39"/>
                    <a:pt x="28110" y="26"/>
                  </a:cubicBezTo>
                  <a:lnTo>
                    <a:pt x="28084" y="26"/>
                  </a:lnTo>
                  <a:cubicBezTo>
                    <a:pt x="27771" y="13"/>
                    <a:pt x="27432" y="1"/>
                    <a:pt x="27093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2" name="Google Shape;922;p39"/>
            <p:cNvGrpSpPr/>
            <p:nvPr/>
          </p:nvGrpSpPr>
          <p:grpSpPr>
            <a:xfrm>
              <a:off x="6877863" y="2921369"/>
              <a:ext cx="1291967" cy="1005709"/>
              <a:chOff x="6030382" y="2921287"/>
              <a:chExt cx="1291967" cy="1005709"/>
            </a:xfrm>
          </p:grpSpPr>
          <p:sp>
            <p:nvSpPr>
              <p:cNvPr id="923" name="Google Shape;923;p39"/>
              <p:cNvSpPr/>
              <p:nvPr/>
            </p:nvSpPr>
            <p:spPr>
              <a:xfrm>
                <a:off x="6030382" y="3437183"/>
                <a:ext cx="432406" cy="338811"/>
              </a:xfrm>
              <a:custGeom>
                <a:rect b="b" l="l" r="r" t="t"/>
                <a:pathLst>
                  <a:path extrusionOk="0" h="9067" w="11609">
                    <a:moveTo>
                      <a:pt x="6614" y="1"/>
                    </a:moveTo>
                    <a:cubicBezTo>
                      <a:pt x="5780" y="1"/>
                      <a:pt x="4928" y="229"/>
                      <a:pt x="4154" y="709"/>
                    </a:cubicBezTo>
                    <a:cubicBezTo>
                      <a:pt x="3314" y="1236"/>
                      <a:pt x="2623" y="2102"/>
                      <a:pt x="2059" y="3055"/>
                    </a:cubicBezTo>
                    <a:cubicBezTo>
                      <a:pt x="2410" y="2867"/>
                      <a:pt x="2799" y="2767"/>
                      <a:pt x="3188" y="2742"/>
                    </a:cubicBezTo>
                    <a:lnTo>
                      <a:pt x="3188" y="2742"/>
                    </a:lnTo>
                    <a:cubicBezTo>
                      <a:pt x="2272" y="3256"/>
                      <a:pt x="1607" y="3896"/>
                      <a:pt x="1155" y="4850"/>
                    </a:cubicBezTo>
                    <a:cubicBezTo>
                      <a:pt x="666" y="6030"/>
                      <a:pt x="277" y="7247"/>
                      <a:pt x="1" y="8489"/>
                    </a:cubicBezTo>
                    <a:cubicBezTo>
                      <a:pt x="1243" y="8803"/>
                      <a:pt x="2510" y="8991"/>
                      <a:pt x="3790" y="9066"/>
                    </a:cubicBezTo>
                    <a:cubicBezTo>
                      <a:pt x="3810" y="9067"/>
                      <a:pt x="3829" y="9067"/>
                      <a:pt x="3849" y="9067"/>
                    </a:cubicBezTo>
                    <a:cubicBezTo>
                      <a:pt x="4877" y="9067"/>
                      <a:pt x="5726" y="8741"/>
                      <a:pt x="6576" y="8150"/>
                    </a:cubicBezTo>
                    <a:lnTo>
                      <a:pt x="6576" y="8150"/>
                    </a:lnTo>
                    <a:cubicBezTo>
                      <a:pt x="6388" y="8502"/>
                      <a:pt x="6125" y="8803"/>
                      <a:pt x="5798" y="9041"/>
                    </a:cubicBezTo>
                    <a:cubicBezTo>
                      <a:pt x="6903" y="8941"/>
                      <a:pt x="7969" y="8690"/>
                      <a:pt x="8810" y="8150"/>
                    </a:cubicBezTo>
                    <a:cubicBezTo>
                      <a:pt x="11006" y="6782"/>
                      <a:pt x="11608" y="4072"/>
                      <a:pt x="10328" y="2026"/>
                    </a:cubicBezTo>
                    <a:cubicBezTo>
                      <a:pt x="9510" y="719"/>
                      <a:pt x="8091" y="1"/>
                      <a:pt x="66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39"/>
              <p:cNvSpPr/>
              <p:nvPr/>
            </p:nvSpPr>
            <p:spPr>
              <a:xfrm>
                <a:off x="6143503" y="3483145"/>
                <a:ext cx="273024" cy="214078"/>
              </a:xfrm>
              <a:custGeom>
                <a:rect b="b" l="l" r="r" t="t"/>
                <a:pathLst>
                  <a:path extrusionOk="0" h="5729" w="7330">
                    <a:moveTo>
                      <a:pt x="4154" y="0"/>
                    </a:moveTo>
                    <a:cubicBezTo>
                      <a:pt x="3629" y="0"/>
                      <a:pt x="3097" y="148"/>
                      <a:pt x="2623" y="458"/>
                    </a:cubicBezTo>
                    <a:cubicBezTo>
                      <a:pt x="2096" y="784"/>
                      <a:pt x="1657" y="1324"/>
                      <a:pt x="1293" y="1938"/>
                    </a:cubicBezTo>
                    <a:cubicBezTo>
                      <a:pt x="1519" y="1813"/>
                      <a:pt x="1757" y="1750"/>
                      <a:pt x="2008" y="1738"/>
                    </a:cubicBezTo>
                    <a:lnTo>
                      <a:pt x="2008" y="1738"/>
                    </a:lnTo>
                    <a:cubicBezTo>
                      <a:pt x="1444" y="2026"/>
                      <a:pt x="992" y="2491"/>
                      <a:pt x="728" y="3068"/>
                    </a:cubicBezTo>
                    <a:cubicBezTo>
                      <a:pt x="415" y="3808"/>
                      <a:pt x="176" y="4574"/>
                      <a:pt x="0" y="5364"/>
                    </a:cubicBezTo>
                    <a:cubicBezTo>
                      <a:pt x="791" y="5552"/>
                      <a:pt x="1594" y="5678"/>
                      <a:pt x="2397" y="5728"/>
                    </a:cubicBezTo>
                    <a:cubicBezTo>
                      <a:pt x="3025" y="5728"/>
                      <a:pt x="3640" y="5527"/>
                      <a:pt x="4154" y="5151"/>
                    </a:cubicBezTo>
                    <a:lnTo>
                      <a:pt x="4154" y="5151"/>
                    </a:lnTo>
                    <a:cubicBezTo>
                      <a:pt x="4029" y="5364"/>
                      <a:pt x="3866" y="5552"/>
                      <a:pt x="3665" y="5703"/>
                    </a:cubicBezTo>
                    <a:cubicBezTo>
                      <a:pt x="4330" y="5678"/>
                      <a:pt x="4982" y="5477"/>
                      <a:pt x="5560" y="5151"/>
                    </a:cubicBezTo>
                    <a:cubicBezTo>
                      <a:pt x="6940" y="4285"/>
                      <a:pt x="7329" y="2578"/>
                      <a:pt x="6513" y="1286"/>
                    </a:cubicBezTo>
                    <a:cubicBezTo>
                      <a:pt x="5978" y="455"/>
                      <a:pt x="5076" y="0"/>
                      <a:pt x="41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39"/>
              <p:cNvSpPr/>
              <p:nvPr/>
            </p:nvSpPr>
            <p:spPr>
              <a:xfrm>
                <a:off x="6179037" y="3513338"/>
                <a:ext cx="202887" cy="153879"/>
              </a:xfrm>
              <a:custGeom>
                <a:rect b="b" l="l" r="r" t="t"/>
                <a:pathLst>
                  <a:path extrusionOk="0" h="4118" w="5447">
                    <a:moveTo>
                      <a:pt x="3203" y="0"/>
                    </a:moveTo>
                    <a:cubicBezTo>
                      <a:pt x="2818" y="0"/>
                      <a:pt x="2425" y="106"/>
                      <a:pt x="2071" y="327"/>
                    </a:cubicBezTo>
                    <a:cubicBezTo>
                      <a:pt x="1958" y="390"/>
                      <a:pt x="1857" y="478"/>
                      <a:pt x="1757" y="566"/>
                    </a:cubicBezTo>
                    <a:cubicBezTo>
                      <a:pt x="1782" y="616"/>
                      <a:pt x="1795" y="654"/>
                      <a:pt x="1807" y="704"/>
                    </a:cubicBezTo>
                    <a:cubicBezTo>
                      <a:pt x="1908" y="1055"/>
                      <a:pt x="1757" y="1432"/>
                      <a:pt x="1431" y="1620"/>
                    </a:cubicBezTo>
                    <a:cubicBezTo>
                      <a:pt x="1017" y="1833"/>
                      <a:pt x="690" y="2172"/>
                      <a:pt x="490" y="2586"/>
                    </a:cubicBezTo>
                    <a:cubicBezTo>
                      <a:pt x="315" y="3023"/>
                      <a:pt x="153" y="3485"/>
                      <a:pt x="27" y="3946"/>
                    </a:cubicBezTo>
                    <a:lnTo>
                      <a:pt x="27" y="3946"/>
                    </a:lnTo>
                    <a:cubicBezTo>
                      <a:pt x="18" y="3945"/>
                      <a:pt x="9" y="3943"/>
                      <a:pt x="0" y="3941"/>
                    </a:cubicBezTo>
                    <a:lnTo>
                      <a:pt x="0" y="3941"/>
                    </a:lnTo>
                    <a:lnTo>
                      <a:pt x="25" y="3954"/>
                    </a:lnTo>
                    <a:cubicBezTo>
                      <a:pt x="26" y="3951"/>
                      <a:pt x="27" y="3949"/>
                      <a:pt x="27" y="3946"/>
                    </a:cubicBezTo>
                    <a:lnTo>
                      <a:pt x="27" y="3946"/>
                    </a:lnTo>
                    <a:cubicBezTo>
                      <a:pt x="496" y="4032"/>
                      <a:pt x="976" y="4092"/>
                      <a:pt x="1443" y="4117"/>
                    </a:cubicBezTo>
                    <a:cubicBezTo>
                      <a:pt x="1908" y="4117"/>
                      <a:pt x="2359" y="3966"/>
                      <a:pt x="2723" y="3690"/>
                    </a:cubicBezTo>
                    <a:cubicBezTo>
                      <a:pt x="2860" y="3594"/>
                      <a:pt x="3019" y="3546"/>
                      <a:pt x="3179" y="3546"/>
                    </a:cubicBezTo>
                    <a:cubicBezTo>
                      <a:pt x="3371" y="3546"/>
                      <a:pt x="3564" y="3616"/>
                      <a:pt x="3715" y="3753"/>
                    </a:cubicBezTo>
                    <a:cubicBezTo>
                      <a:pt x="3740" y="3778"/>
                      <a:pt x="3777" y="3816"/>
                      <a:pt x="3803" y="3854"/>
                    </a:cubicBezTo>
                    <a:cubicBezTo>
                      <a:pt x="3928" y="3803"/>
                      <a:pt x="4041" y="3741"/>
                      <a:pt x="4166" y="3665"/>
                    </a:cubicBezTo>
                    <a:cubicBezTo>
                      <a:pt x="5145" y="3050"/>
                      <a:pt x="5446" y="1821"/>
                      <a:pt x="4869" y="905"/>
                    </a:cubicBezTo>
                    <a:cubicBezTo>
                      <a:pt x="4504" y="317"/>
                      <a:pt x="3866" y="0"/>
                      <a:pt x="32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39"/>
              <p:cNvSpPr/>
              <p:nvPr/>
            </p:nvSpPr>
            <p:spPr>
              <a:xfrm>
                <a:off x="6257555" y="3235772"/>
                <a:ext cx="423057" cy="474567"/>
              </a:xfrm>
              <a:custGeom>
                <a:rect b="b" l="l" r="r" t="t"/>
                <a:pathLst>
                  <a:path extrusionOk="0" h="12700" w="11358">
                    <a:moveTo>
                      <a:pt x="5283" y="0"/>
                    </a:moveTo>
                    <a:lnTo>
                      <a:pt x="527" y="2974"/>
                    </a:lnTo>
                    <a:lnTo>
                      <a:pt x="1042" y="3815"/>
                    </a:lnTo>
                    <a:lnTo>
                      <a:pt x="0" y="4467"/>
                    </a:lnTo>
                    <a:lnTo>
                      <a:pt x="5033" y="12524"/>
                    </a:lnTo>
                    <a:lnTo>
                      <a:pt x="6087" y="11871"/>
                    </a:lnTo>
                    <a:lnTo>
                      <a:pt x="6601" y="12700"/>
                    </a:lnTo>
                    <a:lnTo>
                      <a:pt x="11357" y="9725"/>
                    </a:lnTo>
                    <a:lnTo>
                      <a:pt x="52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39"/>
              <p:cNvSpPr/>
              <p:nvPr/>
            </p:nvSpPr>
            <p:spPr>
              <a:xfrm>
                <a:off x="6460889" y="3566362"/>
                <a:ext cx="411808" cy="360634"/>
              </a:xfrm>
              <a:custGeom>
                <a:rect b="b" l="l" r="r" t="t"/>
                <a:pathLst>
                  <a:path extrusionOk="0" h="9651" w="11056">
                    <a:moveTo>
                      <a:pt x="10930" y="0"/>
                    </a:moveTo>
                    <a:lnTo>
                      <a:pt x="4995" y="3162"/>
                    </a:lnTo>
                    <a:cubicBezTo>
                      <a:pt x="4995" y="3162"/>
                      <a:pt x="5346" y="5133"/>
                      <a:pt x="5296" y="5245"/>
                    </a:cubicBezTo>
                    <a:cubicBezTo>
                      <a:pt x="5220" y="5484"/>
                      <a:pt x="4970" y="5634"/>
                      <a:pt x="4769" y="5773"/>
                    </a:cubicBezTo>
                    <a:cubicBezTo>
                      <a:pt x="4518" y="5948"/>
                      <a:pt x="0" y="9198"/>
                      <a:pt x="0" y="9198"/>
                    </a:cubicBezTo>
                    <a:cubicBezTo>
                      <a:pt x="75" y="9526"/>
                      <a:pt x="387" y="9650"/>
                      <a:pt x="828" y="9650"/>
                    </a:cubicBezTo>
                    <a:cubicBezTo>
                      <a:pt x="1131" y="9650"/>
                      <a:pt x="1494" y="9591"/>
                      <a:pt x="1883" y="9500"/>
                    </a:cubicBezTo>
                    <a:cubicBezTo>
                      <a:pt x="2861" y="9261"/>
                      <a:pt x="10428" y="7454"/>
                      <a:pt x="10466" y="7454"/>
                    </a:cubicBezTo>
                    <a:cubicBezTo>
                      <a:pt x="10617" y="7416"/>
                      <a:pt x="11006" y="7103"/>
                      <a:pt x="11018" y="6588"/>
                    </a:cubicBezTo>
                    <a:cubicBezTo>
                      <a:pt x="11056" y="4706"/>
                      <a:pt x="10930" y="0"/>
                      <a:pt x="1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39"/>
              <p:cNvSpPr/>
              <p:nvPr/>
            </p:nvSpPr>
            <p:spPr>
              <a:xfrm>
                <a:off x="6063123" y="2967212"/>
                <a:ext cx="502953" cy="330964"/>
              </a:xfrm>
              <a:custGeom>
                <a:rect b="b" l="l" r="r" t="t"/>
                <a:pathLst>
                  <a:path extrusionOk="0" h="8857" w="13503">
                    <a:moveTo>
                      <a:pt x="7191" y="0"/>
                    </a:moveTo>
                    <a:cubicBezTo>
                      <a:pt x="6894" y="0"/>
                      <a:pt x="6658" y="132"/>
                      <a:pt x="6588" y="210"/>
                    </a:cubicBezTo>
                    <a:cubicBezTo>
                      <a:pt x="6563" y="235"/>
                      <a:pt x="1631" y="6258"/>
                      <a:pt x="991" y="7037"/>
                    </a:cubicBezTo>
                    <a:cubicBezTo>
                      <a:pt x="364" y="7789"/>
                      <a:pt x="0" y="8505"/>
                      <a:pt x="439" y="8856"/>
                    </a:cubicBezTo>
                    <a:cubicBezTo>
                      <a:pt x="439" y="8856"/>
                      <a:pt x="5333" y="6221"/>
                      <a:pt x="5622" y="6058"/>
                    </a:cubicBezTo>
                    <a:cubicBezTo>
                      <a:pt x="5808" y="5953"/>
                      <a:pt x="6026" y="5817"/>
                      <a:pt x="6256" y="5817"/>
                    </a:cubicBezTo>
                    <a:cubicBezTo>
                      <a:pt x="6275" y="5817"/>
                      <a:pt x="6293" y="5817"/>
                      <a:pt x="6312" y="5819"/>
                    </a:cubicBezTo>
                    <a:cubicBezTo>
                      <a:pt x="6438" y="5832"/>
                      <a:pt x="8056" y="6999"/>
                      <a:pt x="8056" y="6999"/>
                    </a:cubicBezTo>
                    <a:lnTo>
                      <a:pt x="13503" y="3059"/>
                    </a:lnTo>
                    <a:cubicBezTo>
                      <a:pt x="13503" y="3059"/>
                      <a:pt x="9324" y="888"/>
                      <a:pt x="7617" y="97"/>
                    </a:cubicBezTo>
                    <a:cubicBezTo>
                      <a:pt x="7469" y="27"/>
                      <a:pt x="7324" y="0"/>
                      <a:pt x="7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39"/>
              <p:cNvSpPr/>
              <p:nvPr/>
            </p:nvSpPr>
            <p:spPr>
              <a:xfrm>
                <a:off x="6298676" y="2921324"/>
                <a:ext cx="1023673" cy="812444"/>
              </a:xfrm>
              <a:custGeom>
                <a:rect b="b" l="l" r="r" t="t"/>
                <a:pathLst>
                  <a:path extrusionOk="0" h="21742" w="27483">
                    <a:moveTo>
                      <a:pt x="19904" y="1"/>
                    </a:moveTo>
                    <a:cubicBezTo>
                      <a:pt x="15682" y="1"/>
                      <a:pt x="9918" y="1600"/>
                      <a:pt x="5183" y="4563"/>
                    </a:cubicBezTo>
                    <a:cubicBezTo>
                      <a:pt x="3050" y="5893"/>
                      <a:pt x="1331" y="7323"/>
                      <a:pt x="1" y="8766"/>
                    </a:cubicBezTo>
                    <a:lnTo>
                      <a:pt x="8120" y="21742"/>
                    </a:lnTo>
                    <a:cubicBezTo>
                      <a:pt x="10002" y="21177"/>
                      <a:pt x="12048" y="20249"/>
                      <a:pt x="14168" y="18918"/>
                    </a:cubicBezTo>
                    <a:cubicBezTo>
                      <a:pt x="21848" y="14112"/>
                      <a:pt x="27483" y="5303"/>
                      <a:pt x="25375" y="1915"/>
                    </a:cubicBezTo>
                    <a:cubicBezTo>
                      <a:pt x="24561" y="620"/>
                      <a:pt x="22531" y="1"/>
                      <a:pt x="199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39"/>
              <p:cNvSpPr/>
              <p:nvPr/>
            </p:nvSpPr>
            <p:spPr>
              <a:xfrm>
                <a:off x="7019452" y="2921287"/>
                <a:ext cx="256635" cy="305143"/>
              </a:xfrm>
              <a:custGeom>
                <a:rect b="b" l="l" r="r" t="t"/>
                <a:pathLst>
                  <a:path extrusionOk="0" h="8166" w="6890">
                    <a:moveTo>
                      <a:pt x="534" y="0"/>
                    </a:moveTo>
                    <a:cubicBezTo>
                      <a:pt x="359" y="0"/>
                      <a:pt x="181" y="3"/>
                      <a:pt x="0" y="8"/>
                    </a:cubicBezTo>
                    <a:cubicBezTo>
                      <a:pt x="502" y="1552"/>
                      <a:pt x="1205" y="3020"/>
                      <a:pt x="2071" y="4400"/>
                    </a:cubicBezTo>
                    <a:cubicBezTo>
                      <a:pt x="2924" y="5768"/>
                      <a:pt x="3940" y="7036"/>
                      <a:pt x="5107" y="8165"/>
                    </a:cubicBezTo>
                    <a:cubicBezTo>
                      <a:pt x="6450" y="5593"/>
                      <a:pt x="6889" y="3296"/>
                      <a:pt x="6024" y="1916"/>
                    </a:cubicBezTo>
                    <a:cubicBezTo>
                      <a:pt x="5212" y="621"/>
                      <a:pt x="3175" y="0"/>
                      <a:pt x="5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39"/>
              <p:cNvSpPr/>
              <p:nvPr/>
            </p:nvSpPr>
            <p:spPr>
              <a:xfrm>
                <a:off x="6594570" y="3087909"/>
                <a:ext cx="388901" cy="382494"/>
              </a:xfrm>
              <a:custGeom>
                <a:rect b="b" l="l" r="r" t="t"/>
                <a:pathLst>
                  <a:path extrusionOk="0" h="10236" w="10441">
                    <a:moveTo>
                      <a:pt x="5223" y="1"/>
                    </a:moveTo>
                    <a:cubicBezTo>
                      <a:pt x="2482" y="1"/>
                      <a:pt x="211" y="2162"/>
                      <a:pt x="101" y="4923"/>
                    </a:cubicBezTo>
                    <a:cubicBezTo>
                      <a:pt x="0" y="7747"/>
                      <a:pt x="2196" y="10131"/>
                      <a:pt x="5020" y="10232"/>
                    </a:cubicBezTo>
                    <a:cubicBezTo>
                      <a:pt x="5089" y="10234"/>
                      <a:pt x="5158" y="10236"/>
                      <a:pt x="5227" y="10236"/>
                    </a:cubicBezTo>
                    <a:cubicBezTo>
                      <a:pt x="7959" y="10236"/>
                      <a:pt x="10230" y="8067"/>
                      <a:pt x="10328" y="5312"/>
                    </a:cubicBezTo>
                    <a:cubicBezTo>
                      <a:pt x="10441" y="2489"/>
                      <a:pt x="8232" y="117"/>
                      <a:pt x="5409" y="4"/>
                    </a:cubicBezTo>
                    <a:cubicBezTo>
                      <a:pt x="5346" y="2"/>
                      <a:pt x="5284" y="1"/>
                      <a:pt x="52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39"/>
              <p:cNvSpPr/>
              <p:nvPr/>
            </p:nvSpPr>
            <p:spPr>
              <a:xfrm>
                <a:off x="6645048" y="3139782"/>
                <a:ext cx="287960" cy="278724"/>
              </a:xfrm>
              <a:custGeom>
                <a:rect b="b" l="l" r="r" t="t"/>
                <a:pathLst>
                  <a:path extrusionOk="0" h="7459" w="7731">
                    <a:moveTo>
                      <a:pt x="3857" y="0"/>
                    </a:moveTo>
                    <a:cubicBezTo>
                      <a:pt x="3773" y="0"/>
                      <a:pt x="3688" y="3"/>
                      <a:pt x="3602" y="9"/>
                    </a:cubicBezTo>
                    <a:cubicBezTo>
                      <a:pt x="1556" y="159"/>
                      <a:pt x="0" y="1941"/>
                      <a:pt x="151" y="3987"/>
                    </a:cubicBezTo>
                    <a:cubicBezTo>
                      <a:pt x="283" y="5959"/>
                      <a:pt x="1925" y="7459"/>
                      <a:pt x="3873" y="7459"/>
                    </a:cubicBezTo>
                    <a:cubicBezTo>
                      <a:pt x="3958" y="7459"/>
                      <a:pt x="4043" y="7456"/>
                      <a:pt x="4129" y="7450"/>
                    </a:cubicBezTo>
                    <a:cubicBezTo>
                      <a:pt x="6174" y="7300"/>
                      <a:pt x="7730" y="5518"/>
                      <a:pt x="7580" y="3472"/>
                    </a:cubicBezTo>
                    <a:cubicBezTo>
                      <a:pt x="7448" y="1500"/>
                      <a:pt x="5805" y="0"/>
                      <a:pt x="38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33" name="Google Shape;933;p39"/>
          <p:cNvSpPr/>
          <p:nvPr/>
        </p:nvSpPr>
        <p:spPr>
          <a:xfrm>
            <a:off x="1155150" y="875488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39"/>
          <p:cNvSpPr/>
          <p:nvPr/>
        </p:nvSpPr>
        <p:spPr>
          <a:xfrm>
            <a:off x="844025" y="654963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5" name="Google Shape;935;p39"/>
          <p:cNvGrpSpPr/>
          <p:nvPr/>
        </p:nvGrpSpPr>
        <p:grpSpPr>
          <a:xfrm>
            <a:off x="298258" y="1049265"/>
            <a:ext cx="608064" cy="320051"/>
            <a:chOff x="6751900" y="1659525"/>
            <a:chExt cx="623400" cy="327150"/>
          </a:xfrm>
        </p:grpSpPr>
        <p:sp>
          <p:nvSpPr>
            <p:cNvPr id="936" name="Google Shape;936;p39"/>
            <p:cNvSpPr/>
            <p:nvPr/>
          </p:nvSpPr>
          <p:spPr>
            <a:xfrm>
              <a:off x="6751900" y="1659525"/>
              <a:ext cx="623400" cy="327150"/>
            </a:xfrm>
            <a:custGeom>
              <a:rect b="b" l="l" r="r" t="t"/>
              <a:pathLst>
                <a:path extrusionOk="0" h="13086" w="24936">
                  <a:moveTo>
                    <a:pt x="24935" y="1"/>
                  </a:moveTo>
                  <a:cubicBezTo>
                    <a:pt x="24934" y="1"/>
                    <a:pt x="2385" y="7241"/>
                    <a:pt x="2159" y="7354"/>
                  </a:cubicBezTo>
                  <a:cubicBezTo>
                    <a:pt x="653" y="8057"/>
                    <a:pt x="1" y="9852"/>
                    <a:pt x="704" y="11357"/>
                  </a:cubicBezTo>
                  <a:cubicBezTo>
                    <a:pt x="1213" y="12449"/>
                    <a:pt x="2296" y="13086"/>
                    <a:pt x="3427" y="13086"/>
                  </a:cubicBezTo>
                  <a:cubicBezTo>
                    <a:pt x="3856" y="13086"/>
                    <a:pt x="4292" y="12994"/>
                    <a:pt x="4707" y="12801"/>
                  </a:cubicBezTo>
                  <a:cubicBezTo>
                    <a:pt x="4933" y="12700"/>
                    <a:pt x="24935" y="1"/>
                    <a:pt x="249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9"/>
            <p:cNvSpPr/>
            <p:nvPr/>
          </p:nvSpPr>
          <p:spPr>
            <a:xfrm>
              <a:off x="6775125" y="1860775"/>
              <a:ext cx="125025" cy="101550"/>
            </a:xfrm>
            <a:custGeom>
              <a:rect b="b" l="l" r="r" t="t"/>
              <a:pathLst>
                <a:path extrusionOk="0" h="4062" w="5001">
                  <a:moveTo>
                    <a:pt x="2514" y="0"/>
                  </a:moveTo>
                  <a:cubicBezTo>
                    <a:pt x="2222" y="0"/>
                    <a:pt x="1926" y="63"/>
                    <a:pt x="1644" y="195"/>
                  </a:cubicBezTo>
                  <a:cubicBezTo>
                    <a:pt x="1" y="961"/>
                    <a:pt x="113" y="3320"/>
                    <a:pt x="1808" y="3935"/>
                  </a:cubicBezTo>
                  <a:cubicBezTo>
                    <a:pt x="2048" y="4021"/>
                    <a:pt x="2285" y="4061"/>
                    <a:pt x="2515" y="4061"/>
                  </a:cubicBezTo>
                  <a:cubicBezTo>
                    <a:pt x="3916" y="4061"/>
                    <a:pt x="5000" y="2574"/>
                    <a:pt x="4342" y="1162"/>
                  </a:cubicBezTo>
                  <a:cubicBezTo>
                    <a:pt x="3998" y="427"/>
                    <a:pt x="3273" y="0"/>
                    <a:pt x="2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8" name="Google Shape;938;p39"/>
          <p:cNvSpPr/>
          <p:nvPr/>
        </p:nvSpPr>
        <p:spPr>
          <a:xfrm>
            <a:off x="8788525" y="3823738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" name="Google Shape;939;p39"/>
          <p:cNvSpPr/>
          <p:nvPr/>
        </p:nvSpPr>
        <p:spPr>
          <a:xfrm>
            <a:off x="8233963" y="4072600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" name="Google Shape;944;p40"/>
          <p:cNvGrpSpPr/>
          <p:nvPr/>
        </p:nvGrpSpPr>
        <p:grpSpPr>
          <a:xfrm>
            <a:off x="8126746" y="1034644"/>
            <a:ext cx="608064" cy="320051"/>
            <a:chOff x="6751900" y="1659525"/>
            <a:chExt cx="623400" cy="327150"/>
          </a:xfrm>
        </p:grpSpPr>
        <p:sp>
          <p:nvSpPr>
            <p:cNvPr id="945" name="Google Shape;945;p40"/>
            <p:cNvSpPr/>
            <p:nvPr/>
          </p:nvSpPr>
          <p:spPr>
            <a:xfrm>
              <a:off x="6751900" y="1659525"/>
              <a:ext cx="623400" cy="327150"/>
            </a:xfrm>
            <a:custGeom>
              <a:rect b="b" l="l" r="r" t="t"/>
              <a:pathLst>
                <a:path extrusionOk="0" h="13086" w="24936">
                  <a:moveTo>
                    <a:pt x="24935" y="1"/>
                  </a:moveTo>
                  <a:cubicBezTo>
                    <a:pt x="24934" y="1"/>
                    <a:pt x="2385" y="7241"/>
                    <a:pt x="2159" y="7354"/>
                  </a:cubicBezTo>
                  <a:cubicBezTo>
                    <a:pt x="653" y="8057"/>
                    <a:pt x="1" y="9852"/>
                    <a:pt x="704" y="11357"/>
                  </a:cubicBezTo>
                  <a:cubicBezTo>
                    <a:pt x="1213" y="12449"/>
                    <a:pt x="2296" y="13086"/>
                    <a:pt x="3427" y="13086"/>
                  </a:cubicBezTo>
                  <a:cubicBezTo>
                    <a:pt x="3856" y="13086"/>
                    <a:pt x="4292" y="12994"/>
                    <a:pt x="4707" y="12801"/>
                  </a:cubicBezTo>
                  <a:cubicBezTo>
                    <a:pt x="4933" y="12700"/>
                    <a:pt x="24935" y="1"/>
                    <a:pt x="249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40"/>
            <p:cNvSpPr/>
            <p:nvPr/>
          </p:nvSpPr>
          <p:spPr>
            <a:xfrm>
              <a:off x="6775125" y="1860775"/>
              <a:ext cx="125025" cy="101550"/>
            </a:xfrm>
            <a:custGeom>
              <a:rect b="b" l="l" r="r" t="t"/>
              <a:pathLst>
                <a:path extrusionOk="0" h="4062" w="5001">
                  <a:moveTo>
                    <a:pt x="2514" y="0"/>
                  </a:moveTo>
                  <a:cubicBezTo>
                    <a:pt x="2222" y="0"/>
                    <a:pt x="1926" y="63"/>
                    <a:pt x="1644" y="195"/>
                  </a:cubicBezTo>
                  <a:cubicBezTo>
                    <a:pt x="1" y="961"/>
                    <a:pt x="113" y="3320"/>
                    <a:pt x="1808" y="3935"/>
                  </a:cubicBezTo>
                  <a:cubicBezTo>
                    <a:pt x="2048" y="4021"/>
                    <a:pt x="2285" y="4061"/>
                    <a:pt x="2515" y="4061"/>
                  </a:cubicBezTo>
                  <a:cubicBezTo>
                    <a:pt x="3916" y="4061"/>
                    <a:pt x="5000" y="2574"/>
                    <a:pt x="4342" y="1162"/>
                  </a:cubicBezTo>
                  <a:cubicBezTo>
                    <a:pt x="3998" y="427"/>
                    <a:pt x="3273" y="0"/>
                    <a:pt x="2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7" name="Google Shape;947;p40"/>
          <p:cNvSpPr txBox="1"/>
          <p:nvPr>
            <p:ph type="title"/>
          </p:nvPr>
        </p:nvSpPr>
        <p:spPr>
          <a:xfrm>
            <a:off x="713225" y="539500"/>
            <a:ext cx="7717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Assets</a:t>
            </a:r>
            <a:endParaRPr/>
          </a:p>
        </p:txBody>
      </p:sp>
      <p:graphicFrame>
        <p:nvGraphicFramePr>
          <p:cNvPr id="948" name="Google Shape;948;p40"/>
          <p:cNvGraphicFramePr/>
          <p:nvPr/>
        </p:nvGraphicFramePr>
        <p:xfrm>
          <a:off x="713225" y="163370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{8F80DF19-1020-48C9-A90A-14A93BE81136}</a:tableStyleId>
              </a:tblPr>
              <a:tblGrid>
                <a:gridCol w="2511450"/>
                <a:gridCol w="5206050"/>
              </a:tblGrid>
              <a:tr h="350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Base</a:t>
                      </a:r>
                      <a:endParaRPr sz="1300">
                        <a:solidFill>
                          <a:schemeClr val="dk1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https://assetstore.unity.com/packages/3d/environments/sci-fi/sci-fi-styled-modular-pack-82913</a:t>
                      </a:r>
                      <a:endParaRPr sz="13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50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Astronaut</a:t>
                      </a:r>
                      <a:endParaRPr sz="1300">
                        <a:solidFill>
                          <a:schemeClr val="dk1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https://assetstore.unity.com/packages/3d/characters/humanoids/sci-fi/free-animated-space-man-61548</a:t>
                      </a:r>
                      <a:endParaRPr sz="13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50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Planets in Memory Game</a:t>
                      </a:r>
                      <a:endParaRPr sz="1300">
                        <a:solidFill>
                          <a:schemeClr val="dk1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https://assetstore.unity.com/packages/2d/gui/icons/planet-icons-176807</a:t>
                      </a:r>
                      <a:endParaRPr sz="13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50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Galaxy Background</a:t>
                      </a:r>
                      <a:endParaRPr sz="1300">
                        <a:solidFill>
                          <a:schemeClr val="dk1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https://pixabay.com/photos/milky-way-stars-night-sky-2695569/</a:t>
                      </a:r>
                      <a:endParaRPr sz="13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50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Pipes</a:t>
                      </a:r>
                      <a:endParaRPr sz="1300">
                        <a:solidFill>
                          <a:schemeClr val="dk1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https://opengameart.org/content/puzze-pipe-set</a:t>
                      </a:r>
                      <a:endParaRPr sz="13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50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Music</a:t>
                      </a:r>
                      <a:endParaRPr sz="1300">
                        <a:solidFill>
                          <a:schemeClr val="dk1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https://pixabay.com/music/ambient-cosmic-glow-6703/</a:t>
                      </a:r>
                      <a:endParaRPr sz="13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50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Rocket</a:t>
                      </a:r>
                      <a:endParaRPr sz="1300">
                        <a:solidFill>
                          <a:schemeClr val="dk1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https://clipartmag.com/download-clipart-image#rocket-clipart-7.png</a:t>
                      </a:r>
                      <a:endParaRPr sz="13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949" name="Google Shape;949;p40"/>
          <p:cNvSpPr/>
          <p:nvPr/>
        </p:nvSpPr>
        <p:spPr>
          <a:xfrm>
            <a:off x="8339325" y="643225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40"/>
          <p:cNvSpPr/>
          <p:nvPr/>
        </p:nvSpPr>
        <p:spPr>
          <a:xfrm>
            <a:off x="7837925" y="1389041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40"/>
          <p:cNvSpPr/>
          <p:nvPr/>
        </p:nvSpPr>
        <p:spPr>
          <a:xfrm>
            <a:off x="4389125" y="4332000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" name="Google Shape;952;p40"/>
          <p:cNvSpPr/>
          <p:nvPr/>
        </p:nvSpPr>
        <p:spPr>
          <a:xfrm>
            <a:off x="713225" y="4608575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p40"/>
          <p:cNvSpPr/>
          <p:nvPr/>
        </p:nvSpPr>
        <p:spPr>
          <a:xfrm>
            <a:off x="8630150" y="1389079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4" name="Google Shape;954;p40"/>
          <p:cNvSpPr/>
          <p:nvPr/>
        </p:nvSpPr>
        <p:spPr>
          <a:xfrm>
            <a:off x="4535845" y="4559018"/>
            <a:ext cx="91500" cy="9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5" name="Google Shape;955;p40"/>
          <p:cNvGrpSpPr/>
          <p:nvPr/>
        </p:nvGrpSpPr>
        <p:grpSpPr>
          <a:xfrm>
            <a:off x="7304516" y="827412"/>
            <a:ext cx="533406" cy="457200"/>
            <a:chOff x="5293900" y="1970400"/>
            <a:chExt cx="318775" cy="277950"/>
          </a:xfrm>
        </p:grpSpPr>
        <p:sp>
          <p:nvSpPr>
            <p:cNvPr id="956" name="Google Shape;956;p40"/>
            <p:cNvSpPr/>
            <p:nvPr/>
          </p:nvSpPr>
          <p:spPr>
            <a:xfrm>
              <a:off x="5313975" y="1970550"/>
              <a:ext cx="284575" cy="277300"/>
            </a:xfrm>
            <a:custGeom>
              <a:rect b="b" l="l" r="r" t="t"/>
              <a:pathLst>
                <a:path extrusionOk="0" h="11092" w="11383">
                  <a:moveTo>
                    <a:pt x="5541" y="0"/>
                  </a:moveTo>
                  <a:cubicBezTo>
                    <a:pt x="5067" y="0"/>
                    <a:pt x="4589" y="61"/>
                    <a:pt x="4116" y="186"/>
                  </a:cubicBezTo>
                  <a:cubicBezTo>
                    <a:pt x="4016" y="211"/>
                    <a:pt x="3916" y="236"/>
                    <a:pt x="3828" y="274"/>
                  </a:cubicBezTo>
                  <a:lnTo>
                    <a:pt x="3778" y="287"/>
                  </a:lnTo>
                  <a:cubicBezTo>
                    <a:pt x="3690" y="312"/>
                    <a:pt x="3602" y="349"/>
                    <a:pt x="3514" y="387"/>
                  </a:cubicBezTo>
                  <a:lnTo>
                    <a:pt x="3476" y="400"/>
                  </a:lnTo>
                  <a:cubicBezTo>
                    <a:pt x="3138" y="525"/>
                    <a:pt x="2824" y="701"/>
                    <a:pt x="2535" y="889"/>
                  </a:cubicBezTo>
                  <a:cubicBezTo>
                    <a:pt x="2247" y="1077"/>
                    <a:pt x="1983" y="1278"/>
                    <a:pt x="1732" y="1516"/>
                  </a:cubicBezTo>
                  <a:cubicBezTo>
                    <a:pt x="1657" y="1592"/>
                    <a:pt x="1569" y="1667"/>
                    <a:pt x="1494" y="1755"/>
                  </a:cubicBezTo>
                  <a:cubicBezTo>
                    <a:pt x="1343" y="1918"/>
                    <a:pt x="1205" y="2094"/>
                    <a:pt x="1067" y="2269"/>
                  </a:cubicBezTo>
                  <a:lnTo>
                    <a:pt x="1067" y="2282"/>
                  </a:lnTo>
                  <a:cubicBezTo>
                    <a:pt x="1004" y="2357"/>
                    <a:pt x="954" y="2445"/>
                    <a:pt x="891" y="2533"/>
                  </a:cubicBezTo>
                  <a:lnTo>
                    <a:pt x="866" y="2571"/>
                  </a:lnTo>
                  <a:cubicBezTo>
                    <a:pt x="816" y="2658"/>
                    <a:pt x="766" y="2746"/>
                    <a:pt x="716" y="2834"/>
                  </a:cubicBezTo>
                  <a:lnTo>
                    <a:pt x="703" y="2859"/>
                  </a:lnTo>
                  <a:cubicBezTo>
                    <a:pt x="590" y="3047"/>
                    <a:pt x="502" y="3236"/>
                    <a:pt x="414" y="3436"/>
                  </a:cubicBezTo>
                  <a:lnTo>
                    <a:pt x="389" y="3512"/>
                  </a:lnTo>
                  <a:cubicBezTo>
                    <a:pt x="364" y="3587"/>
                    <a:pt x="327" y="3662"/>
                    <a:pt x="302" y="3750"/>
                  </a:cubicBezTo>
                  <a:cubicBezTo>
                    <a:pt x="289" y="3775"/>
                    <a:pt x="289" y="3800"/>
                    <a:pt x="276" y="3825"/>
                  </a:cubicBezTo>
                  <a:cubicBezTo>
                    <a:pt x="251" y="3913"/>
                    <a:pt x="226" y="4001"/>
                    <a:pt x="201" y="4101"/>
                  </a:cubicBezTo>
                  <a:cubicBezTo>
                    <a:pt x="201" y="4114"/>
                    <a:pt x="201" y="4127"/>
                    <a:pt x="189" y="4139"/>
                  </a:cubicBezTo>
                  <a:cubicBezTo>
                    <a:pt x="151" y="4240"/>
                    <a:pt x="138" y="4352"/>
                    <a:pt x="113" y="4453"/>
                  </a:cubicBezTo>
                  <a:cubicBezTo>
                    <a:pt x="113" y="4478"/>
                    <a:pt x="113" y="4503"/>
                    <a:pt x="101" y="4528"/>
                  </a:cubicBezTo>
                  <a:cubicBezTo>
                    <a:pt x="88" y="4603"/>
                    <a:pt x="76" y="4679"/>
                    <a:pt x="63" y="4767"/>
                  </a:cubicBezTo>
                  <a:cubicBezTo>
                    <a:pt x="63" y="4804"/>
                    <a:pt x="51" y="4842"/>
                    <a:pt x="51" y="4880"/>
                  </a:cubicBezTo>
                  <a:cubicBezTo>
                    <a:pt x="38" y="4955"/>
                    <a:pt x="25" y="5030"/>
                    <a:pt x="25" y="5105"/>
                  </a:cubicBezTo>
                  <a:cubicBezTo>
                    <a:pt x="25" y="5143"/>
                    <a:pt x="25" y="5168"/>
                    <a:pt x="13" y="5206"/>
                  </a:cubicBezTo>
                  <a:cubicBezTo>
                    <a:pt x="13" y="5319"/>
                    <a:pt x="0" y="5432"/>
                    <a:pt x="0" y="5545"/>
                  </a:cubicBezTo>
                  <a:cubicBezTo>
                    <a:pt x="0" y="6134"/>
                    <a:pt x="101" y="6737"/>
                    <a:pt x="289" y="7301"/>
                  </a:cubicBezTo>
                  <a:cubicBezTo>
                    <a:pt x="1042" y="9560"/>
                    <a:pt x="3163" y="11091"/>
                    <a:pt x="5560" y="11091"/>
                  </a:cubicBezTo>
                  <a:lnTo>
                    <a:pt x="5986" y="11091"/>
                  </a:lnTo>
                  <a:lnTo>
                    <a:pt x="6225" y="11066"/>
                  </a:lnTo>
                  <a:lnTo>
                    <a:pt x="6325" y="11054"/>
                  </a:lnTo>
                  <a:cubicBezTo>
                    <a:pt x="6413" y="11041"/>
                    <a:pt x="6488" y="11028"/>
                    <a:pt x="6576" y="11016"/>
                  </a:cubicBezTo>
                  <a:lnTo>
                    <a:pt x="6651" y="10991"/>
                  </a:lnTo>
                  <a:cubicBezTo>
                    <a:pt x="6714" y="10978"/>
                    <a:pt x="6777" y="10966"/>
                    <a:pt x="6839" y="10953"/>
                  </a:cubicBezTo>
                  <a:lnTo>
                    <a:pt x="6877" y="10953"/>
                  </a:lnTo>
                  <a:lnTo>
                    <a:pt x="6965" y="10928"/>
                  </a:lnTo>
                  <a:lnTo>
                    <a:pt x="7003" y="10916"/>
                  </a:lnTo>
                  <a:lnTo>
                    <a:pt x="7078" y="10903"/>
                  </a:lnTo>
                  <a:lnTo>
                    <a:pt x="7116" y="10890"/>
                  </a:lnTo>
                  <a:lnTo>
                    <a:pt x="7266" y="10840"/>
                  </a:lnTo>
                  <a:lnTo>
                    <a:pt x="7354" y="10815"/>
                  </a:lnTo>
                  <a:cubicBezTo>
                    <a:pt x="7429" y="10790"/>
                    <a:pt x="7505" y="10752"/>
                    <a:pt x="7580" y="10727"/>
                  </a:cubicBezTo>
                  <a:lnTo>
                    <a:pt x="7655" y="10702"/>
                  </a:lnTo>
                  <a:cubicBezTo>
                    <a:pt x="7856" y="10614"/>
                    <a:pt x="8057" y="10527"/>
                    <a:pt x="8245" y="10414"/>
                  </a:cubicBezTo>
                  <a:lnTo>
                    <a:pt x="8270" y="10401"/>
                  </a:lnTo>
                  <a:cubicBezTo>
                    <a:pt x="8358" y="10351"/>
                    <a:pt x="8433" y="10301"/>
                    <a:pt x="8521" y="10250"/>
                  </a:cubicBezTo>
                  <a:lnTo>
                    <a:pt x="8559" y="10225"/>
                  </a:lnTo>
                  <a:cubicBezTo>
                    <a:pt x="8647" y="10163"/>
                    <a:pt x="8734" y="10112"/>
                    <a:pt x="8810" y="10050"/>
                  </a:cubicBezTo>
                  <a:lnTo>
                    <a:pt x="8822" y="10037"/>
                  </a:lnTo>
                  <a:cubicBezTo>
                    <a:pt x="9010" y="9912"/>
                    <a:pt x="9186" y="9761"/>
                    <a:pt x="9349" y="9610"/>
                  </a:cubicBezTo>
                  <a:cubicBezTo>
                    <a:pt x="9425" y="9535"/>
                    <a:pt x="9500" y="9460"/>
                    <a:pt x="9588" y="9385"/>
                  </a:cubicBezTo>
                  <a:lnTo>
                    <a:pt x="9588" y="9372"/>
                  </a:lnTo>
                  <a:cubicBezTo>
                    <a:pt x="9814" y="9121"/>
                    <a:pt x="10027" y="8858"/>
                    <a:pt x="10215" y="8569"/>
                  </a:cubicBezTo>
                  <a:lnTo>
                    <a:pt x="10190" y="8569"/>
                  </a:lnTo>
                  <a:cubicBezTo>
                    <a:pt x="11269" y="6912"/>
                    <a:pt x="11382" y="4817"/>
                    <a:pt x="10491" y="3060"/>
                  </a:cubicBezTo>
                  <a:lnTo>
                    <a:pt x="10491" y="3047"/>
                  </a:lnTo>
                  <a:cubicBezTo>
                    <a:pt x="10454" y="2960"/>
                    <a:pt x="10403" y="2884"/>
                    <a:pt x="10366" y="2796"/>
                  </a:cubicBezTo>
                  <a:lnTo>
                    <a:pt x="10353" y="2784"/>
                  </a:lnTo>
                  <a:cubicBezTo>
                    <a:pt x="10303" y="2709"/>
                    <a:pt x="10253" y="2621"/>
                    <a:pt x="10203" y="2545"/>
                  </a:cubicBezTo>
                  <a:lnTo>
                    <a:pt x="10203" y="2533"/>
                  </a:lnTo>
                  <a:cubicBezTo>
                    <a:pt x="10152" y="2458"/>
                    <a:pt x="10090" y="2370"/>
                    <a:pt x="10039" y="2294"/>
                  </a:cubicBezTo>
                  <a:cubicBezTo>
                    <a:pt x="8982" y="832"/>
                    <a:pt x="7295" y="0"/>
                    <a:pt x="554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57" name="Google Shape;957;p40"/>
            <p:cNvGrpSpPr/>
            <p:nvPr/>
          </p:nvGrpSpPr>
          <p:grpSpPr>
            <a:xfrm>
              <a:off x="5293900" y="1970400"/>
              <a:ext cx="318775" cy="277950"/>
              <a:chOff x="4736250" y="2695350"/>
              <a:chExt cx="318775" cy="277950"/>
            </a:xfrm>
          </p:grpSpPr>
          <p:sp>
            <p:nvSpPr>
              <p:cNvPr id="958" name="Google Shape;958;p40"/>
              <p:cNvSpPr/>
              <p:nvPr/>
            </p:nvSpPr>
            <p:spPr>
              <a:xfrm>
                <a:off x="4737825" y="2695350"/>
                <a:ext cx="317200" cy="277950"/>
              </a:xfrm>
              <a:custGeom>
                <a:rect b="b" l="l" r="r" t="t"/>
                <a:pathLst>
                  <a:path extrusionOk="0" h="11118" w="12688">
                    <a:moveTo>
                      <a:pt x="6363" y="0"/>
                    </a:moveTo>
                    <a:cubicBezTo>
                      <a:pt x="4486" y="0"/>
                      <a:pt x="2653" y="954"/>
                      <a:pt x="1607" y="2677"/>
                    </a:cubicBezTo>
                    <a:cubicBezTo>
                      <a:pt x="0" y="5287"/>
                      <a:pt x="841" y="8713"/>
                      <a:pt x="3464" y="10307"/>
                    </a:cubicBezTo>
                    <a:cubicBezTo>
                      <a:pt x="4367" y="10855"/>
                      <a:pt x="5364" y="11117"/>
                      <a:pt x="6348" y="11117"/>
                    </a:cubicBezTo>
                    <a:cubicBezTo>
                      <a:pt x="8222" y="11117"/>
                      <a:pt x="10049" y="10169"/>
                      <a:pt x="11093" y="8449"/>
                    </a:cubicBezTo>
                    <a:cubicBezTo>
                      <a:pt x="12687" y="5827"/>
                      <a:pt x="11859" y="2401"/>
                      <a:pt x="9236" y="807"/>
                    </a:cubicBezTo>
                    <a:cubicBezTo>
                      <a:pt x="8336" y="260"/>
                      <a:pt x="7343" y="0"/>
                      <a:pt x="63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40"/>
              <p:cNvSpPr/>
              <p:nvPr/>
            </p:nvSpPr>
            <p:spPr>
              <a:xfrm>
                <a:off x="4759775" y="2698250"/>
                <a:ext cx="263875" cy="272350"/>
              </a:xfrm>
              <a:custGeom>
                <a:rect b="b" l="l" r="r" t="t"/>
                <a:pathLst>
                  <a:path extrusionOk="0" h="10894" w="10555">
                    <a:moveTo>
                      <a:pt x="5608" y="2558"/>
                    </a:moveTo>
                    <a:cubicBezTo>
                      <a:pt x="5864" y="2558"/>
                      <a:pt x="6111" y="2670"/>
                      <a:pt x="6350" y="2774"/>
                    </a:cubicBezTo>
                    <a:cubicBezTo>
                      <a:pt x="6714" y="2950"/>
                      <a:pt x="7091" y="3126"/>
                      <a:pt x="7455" y="3326"/>
                    </a:cubicBezTo>
                    <a:cubicBezTo>
                      <a:pt x="7718" y="3452"/>
                      <a:pt x="7969" y="3628"/>
                      <a:pt x="8170" y="3841"/>
                    </a:cubicBezTo>
                    <a:cubicBezTo>
                      <a:pt x="8383" y="4054"/>
                      <a:pt x="8496" y="4355"/>
                      <a:pt x="8471" y="4657"/>
                    </a:cubicBezTo>
                    <a:cubicBezTo>
                      <a:pt x="8408" y="4920"/>
                      <a:pt x="8270" y="5184"/>
                      <a:pt x="8082" y="5384"/>
                    </a:cubicBezTo>
                    <a:cubicBezTo>
                      <a:pt x="7718" y="5849"/>
                      <a:pt x="7354" y="6313"/>
                      <a:pt x="7003" y="6777"/>
                    </a:cubicBezTo>
                    <a:cubicBezTo>
                      <a:pt x="6877" y="6940"/>
                      <a:pt x="6714" y="7129"/>
                      <a:pt x="6501" y="7179"/>
                    </a:cubicBezTo>
                    <a:cubicBezTo>
                      <a:pt x="6468" y="7185"/>
                      <a:pt x="6436" y="7188"/>
                      <a:pt x="6404" y="7188"/>
                    </a:cubicBezTo>
                    <a:cubicBezTo>
                      <a:pt x="6107" y="7188"/>
                      <a:pt x="5858" y="6936"/>
                      <a:pt x="5710" y="6664"/>
                    </a:cubicBezTo>
                    <a:cubicBezTo>
                      <a:pt x="5560" y="6363"/>
                      <a:pt x="5472" y="6024"/>
                      <a:pt x="5221" y="5799"/>
                    </a:cubicBezTo>
                    <a:cubicBezTo>
                      <a:pt x="4995" y="5610"/>
                      <a:pt x="4732" y="5485"/>
                      <a:pt x="4443" y="5435"/>
                    </a:cubicBezTo>
                    <a:cubicBezTo>
                      <a:pt x="4154" y="5397"/>
                      <a:pt x="3878" y="5284"/>
                      <a:pt x="3640" y="5121"/>
                    </a:cubicBezTo>
                    <a:cubicBezTo>
                      <a:pt x="3414" y="4945"/>
                      <a:pt x="3276" y="4619"/>
                      <a:pt x="3414" y="4355"/>
                    </a:cubicBezTo>
                    <a:cubicBezTo>
                      <a:pt x="3514" y="4155"/>
                      <a:pt x="3740" y="4054"/>
                      <a:pt x="3903" y="3891"/>
                    </a:cubicBezTo>
                    <a:cubicBezTo>
                      <a:pt x="4167" y="3640"/>
                      <a:pt x="4041" y="3163"/>
                      <a:pt x="4305" y="2962"/>
                    </a:cubicBezTo>
                    <a:cubicBezTo>
                      <a:pt x="4430" y="2862"/>
                      <a:pt x="4681" y="2887"/>
                      <a:pt x="4845" y="2824"/>
                    </a:cubicBezTo>
                    <a:cubicBezTo>
                      <a:pt x="5045" y="2749"/>
                      <a:pt x="5221" y="2611"/>
                      <a:pt x="5447" y="2573"/>
                    </a:cubicBezTo>
                    <a:cubicBezTo>
                      <a:pt x="5501" y="2563"/>
                      <a:pt x="5554" y="2558"/>
                      <a:pt x="5608" y="2558"/>
                    </a:cubicBezTo>
                    <a:close/>
                    <a:moveTo>
                      <a:pt x="4380" y="1"/>
                    </a:moveTo>
                    <a:lnTo>
                      <a:pt x="4380" y="1"/>
                    </a:lnTo>
                    <a:cubicBezTo>
                      <a:pt x="3941" y="76"/>
                      <a:pt x="3514" y="227"/>
                      <a:pt x="3113" y="415"/>
                    </a:cubicBezTo>
                    <a:cubicBezTo>
                      <a:pt x="2975" y="804"/>
                      <a:pt x="2937" y="1218"/>
                      <a:pt x="3012" y="1620"/>
                    </a:cubicBezTo>
                    <a:cubicBezTo>
                      <a:pt x="3113" y="2122"/>
                      <a:pt x="3376" y="2686"/>
                      <a:pt x="3113" y="3138"/>
                    </a:cubicBezTo>
                    <a:cubicBezTo>
                      <a:pt x="2862" y="3540"/>
                      <a:pt x="2285" y="3615"/>
                      <a:pt x="1946" y="3941"/>
                    </a:cubicBezTo>
                    <a:cubicBezTo>
                      <a:pt x="1582" y="4305"/>
                      <a:pt x="1557" y="4882"/>
                      <a:pt x="1318" y="5359"/>
                    </a:cubicBezTo>
                    <a:cubicBezTo>
                      <a:pt x="1092" y="5761"/>
                      <a:pt x="729" y="6087"/>
                      <a:pt x="289" y="6263"/>
                    </a:cubicBezTo>
                    <a:cubicBezTo>
                      <a:pt x="201" y="6313"/>
                      <a:pt x="101" y="6351"/>
                      <a:pt x="1" y="6388"/>
                    </a:cubicBezTo>
                    <a:cubicBezTo>
                      <a:pt x="38" y="6664"/>
                      <a:pt x="114" y="6940"/>
                      <a:pt x="201" y="7204"/>
                    </a:cubicBezTo>
                    <a:cubicBezTo>
                      <a:pt x="653" y="7041"/>
                      <a:pt x="1067" y="6802"/>
                      <a:pt x="1419" y="6476"/>
                    </a:cubicBezTo>
                    <a:cubicBezTo>
                      <a:pt x="1670" y="6238"/>
                      <a:pt x="1896" y="5962"/>
                      <a:pt x="2222" y="5849"/>
                    </a:cubicBezTo>
                    <a:cubicBezTo>
                      <a:pt x="2319" y="5815"/>
                      <a:pt x="2419" y="5800"/>
                      <a:pt x="2518" y="5800"/>
                    </a:cubicBezTo>
                    <a:cubicBezTo>
                      <a:pt x="2908" y="5800"/>
                      <a:pt x="3303" y="6028"/>
                      <a:pt x="3602" y="6288"/>
                    </a:cubicBezTo>
                    <a:cubicBezTo>
                      <a:pt x="3991" y="6627"/>
                      <a:pt x="4305" y="7053"/>
                      <a:pt x="4757" y="7279"/>
                    </a:cubicBezTo>
                    <a:cubicBezTo>
                      <a:pt x="5108" y="7455"/>
                      <a:pt x="5497" y="7518"/>
                      <a:pt x="5823" y="7731"/>
                    </a:cubicBezTo>
                    <a:cubicBezTo>
                      <a:pt x="6200" y="7995"/>
                      <a:pt x="6451" y="8409"/>
                      <a:pt x="6526" y="8860"/>
                    </a:cubicBezTo>
                    <a:cubicBezTo>
                      <a:pt x="6601" y="9312"/>
                      <a:pt x="6614" y="9764"/>
                      <a:pt x="6576" y="10216"/>
                    </a:cubicBezTo>
                    <a:cubicBezTo>
                      <a:pt x="6564" y="10442"/>
                      <a:pt x="6551" y="10667"/>
                      <a:pt x="6539" y="10893"/>
                    </a:cubicBezTo>
                    <a:cubicBezTo>
                      <a:pt x="6852" y="10831"/>
                      <a:pt x="7166" y="10743"/>
                      <a:pt x="7467" y="10630"/>
                    </a:cubicBezTo>
                    <a:cubicBezTo>
                      <a:pt x="7317" y="10128"/>
                      <a:pt x="7229" y="9613"/>
                      <a:pt x="7216" y="9086"/>
                    </a:cubicBezTo>
                    <a:cubicBezTo>
                      <a:pt x="7216" y="8321"/>
                      <a:pt x="7442" y="7505"/>
                      <a:pt x="8019" y="6991"/>
                    </a:cubicBezTo>
                    <a:cubicBezTo>
                      <a:pt x="8333" y="6715"/>
                      <a:pt x="8735" y="6539"/>
                      <a:pt x="9023" y="6225"/>
                    </a:cubicBezTo>
                    <a:cubicBezTo>
                      <a:pt x="9513" y="5711"/>
                      <a:pt x="9575" y="4958"/>
                      <a:pt x="9839" y="4305"/>
                    </a:cubicBezTo>
                    <a:cubicBezTo>
                      <a:pt x="10002" y="3891"/>
                      <a:pt x="10253" y="3527"/>
                      <a:pt x="10554" y="3213"/>
                    </a:cubicBezTo>
                    <a:cubicBezTo>
                      <a:pt x="10404" y="2850"/>
                      <a:pt x="10203" y="2511"/>
                      <a:pt x="9964" y="2184"/>
                    </a:cubicBezTo>
                    <a:cubicBezTo>
                      <a:pt x="9914" y="2247"/>
                      <a:pt x="9852" y="2323"/>
                      <a:pt x="9801" y="2398"/>
                    </a:cubicBezTo>
                    <a:cubicBezTo>
                      <a:pt x="9663" y="2611"/>
                      <a:pt x="9525" y="2862"/>
                      <a:pt x="9274" y="2912"/>
                    </a:cubicBezTo>
                    <a:cubicBezTo>
                      <a:pt x="9250" y="2915"/>
                      <a:pt x="9226" y="2917"/>
                      <a:pt x="9203" y="2917"/>
                    </a:cubicBezTo>
                    <a:cubicBezTo>
                      <a:pt x="9017" y="2917"/>
                      <a:pt x="8846" y="2830"/>
                      <a:pt x="8735" y="2674"/>
                    </a:cubicBezTo>
                    <a:cubicBezTo>
                      <a:pt x="8622" y="2511"/>
                      <a:pt x="8509" y="2335"/>
                      <a:pt x="8421" y="2147"/>
                    </a:cubicBezTo>
                    <a:cubicBezTo>
                      <a:pt x="8020" y="1490"/>
                      <a:pt x="7314" y="1119"/>
                      <a:pt x="6582" y="1119"/>
                    </a:cubicBezTo>
                    <a:cubicBezTo>
                      <a:pt x="6307" y="1119"/>
                      <a:pt x="6028" y="1171"/>
                      <a:pt x="5761" y="1281"/>
                    </a:cubicBezTo>
                    <a:cubicBezTo>
                      <a:pt x="5485" y="1406"/>
                      <a:pt x="5234" y="1595"/>
                      <a:pt x="4945" y="1670"/>
                    </a:cubicBezTo>
                    <a:cubicBezTo>
                      <a:pt x="4854" y="1698"/>
                      <a:pt x="4757" y="1713"/>
                      <a:pt x="4661" y="1713"/>
                    </a:cubicBezTo>
                    <a:cubicBezTo>
                      <a:pt x="4452" y="1713"/>
                      <a:pt x="4250" y="1641"/>
                      <a:pt x="4129" y="1469"/>
                    </a:cubicBezTo>
                    <a:cubicBezTo>
                      <a:pt x="3991" y="1256"/>
                      <a:pt x="4029" y="980"/>
                      <a:pt x="4092" y="741"/>
                    </a:cubicBezTo>
                    <a:cubicBezTo>
                      <a:pt x="4167" y="490"/>
                      <a:pt x="4255" y="239"/>
                      <a:pt x="438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40"/>
              <p:cNvSpPr/>
              <p:nvPr/>
            </p:nvSpPr>
            <p:spPr>
              <a:xfrm>
                <a:off x="4736250" y="2717700"/>
                <a:ext cx="277050" cy="255275"/>
              </a:xfrm>
              <a:custGeom>
                <a:rect b="b" l="l" r="r" t="t"/>
                <a:pathLst>
                  <a:path extrusionOk="0" h="10211" w="11082">
                    <a:moveTo>
                      <a:pt x="3401" y="1"/>
                    </a:moveTo>
                    <a:lnTo>
                      <a:pt x="3401" y="1"/>
                    </a:lnTo>
                    <a:cubicBezTo>
                      <a:pt x="427" y="1921"/>
                      <a:pt x="1" y="6087"/>
                      <a:pt x="2498" y="8584"/>
                    </a:cubicBezTo>
                    <a:cubicBezTo>
                      <a:pt x="3593" y="9680"/>
                      <a:pt x="5011" y="10211"/>
                      <a:pt x="6418" y="10211"/>
                    </a:cubicBezTo>
                    <a:cubicBezTo>
                      <a:pt x="8219" y="10211"/>
                      <a:pt x="10004" y="9343"/>
                      <a:pt x="11081" y="7681"/>
                    </a:cubicBezTo>
                    <a:lnTo>
                      <a:pt x="11081" y="7681"/>
                    </a:lnTo>
                    <a:cubicBezTo>
                      <a:pt x="10120" y="8306"/>
                      <a:pt x="9079" y="8590"/>
                      <a:pt x="8065" y="8590"/>
                    </a:cubicBezTo>
                    <a:cubicBezTo>
                      <a:pt x="5174" y="8590"/>
                      <a:pt x="2501" y="6283"/>
                      <a:pt x="2510" y="3013"/>
                    </a:cubicBezTo>
                    <a:cubicBezTo>
                      <a:pt x="2498" y="1946"/>
                      <a:pt x="2811" y="892"/>
                      <a:pt x="3401" y="1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61" name="Google Shape;961;p40"/>
          <p:cNvSpPr/>
          <p:nvPr/>
        </p:nvSpPr>
        <p:spPr>
          <a:xfrm>
            <a:off x="-797377" y="-804862"/>
            <a:ext cx="2166300" cy="2166300"/>
          </a:xfrm>
          <a:prstGeom prst="ellipse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2" name="Google Shape;962;p40"/>
          <p:cNvGrpSpPr/>
          <p:nvPr/>
        </p:nvGrpSpPr>
        <p:grpSpPr>
          <a:xfrm>
            <a:off x="614998" y="556732"/>
            <a:ext cx="994546" cy="640094"/>
            <a:chOff x="2454249" y="2445506"/>
            <a:chExt cx="994546" cy="640094"/>
          </a:xfrm>
        </p:grpSpPr>
        <p:sp>
          <p:nvSpPr>
            <p:cNvPr id="963" name="Google Shape;963;p40"/>
            <p:cNvSpPr/>
            <p:nvPr/>
          </p:nvSpPr>
          <p:spPr>
            <a:xfrm>
              <a:off x="2647176" y="2459549"/>
              <a:ext cx="212578" cy="208607"/>
            </a:xfrm>
            <a:custGeom>
              <a:rect b="b" l="l" r="r" t="t"/>
              <a:pathLst>
                <a:path extrusionOk="0" h="4531" w="4619">
                  <a:moveTo>
                    <a:pt x="4618" y="0"/>
                  </a:moveTo>
                  <a:lnTo>
                    <a:pt x="4618" y="0"/>
                  </a:lnTo>
                  <a:cubicBezTo>
                    <a:pt x="2422" y="653"/>
                    <a:pt x="703" y="2360"/>
                    <a:pt x="0" y="4531"/>
                  </a:cubicBezTo>
                  <a:cubicBezTo>
                    <a:pt x="1870" y="3389"/>
                    <a:pt x="3438" y="1845"/>
                    <a:pt x="46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4" name="Google Shape;964;p40"/>
            <p:cNvGrpSpPr/>
            <p:nvPr/>
          </p:nvGrpSpPr>
          <p:grpSpPr>
            <a:xfrm>
              <a:off x="2454249" y="2445506"/>
              <a:ext cx="994546" cy="640094"/>
              <a:chOff x="2454249" y="2445506"/>
              <a:chExt cx="994546" cy="640094"/>
            </a:xfrm>
          </p:grpSpPr>
          <p:sp>
            <p:nvSpPr>
              <p:cNvPr id="965" name="Google Shape;965;p40"/>
              <p:cNvSpPr/>
              <p:nvPr/>
            </p:nvSpPr>
            <p:spPr>
              <a:xfrm>
                <a:off x="2454526" y="2445806"/>
                <a:ext cx="993994" cy="639496"/>
              </a:xfrm>
              <a:custGeom>
                <a:rect b="b" l="l" r="r" t="t"/>
                <a:pathLst>
                  <a:path extrusionOk="0" h="13890" w="21598">
                    <a:moveTo>
                      <a:pt x="10810" y="0"/>
                    </a:moveTo>
                    <a:cubicBezTo>
                      <a:pt x="10264" y="0"/>
                      <a:pt x="9715" y="65"/>
                      <a:pt x="9174" y="198"/>
                    </a:cubicBezTo>
                    <a:cubicBezTo>
                      <a:pt x="8910" y="261"/>
                      <a:pt x="8659" y="336"/>
                      <a:pt x="8408" y="424"/>
                    </a:cubicBezTo>
                    <a:lnTo>
                      <a:pt x="8371" y="436"/>
                    </a:lnTo>
                    <a:cubicBezTo>
                      <a:pt x="8107" y="537"/>
                      <a:pt x="7856" y="650"/>
                      <a:pt x="7605" y="775"/>
                    </a:cubicBezTo>
                    <a:lnTo>
                      <a:pt x="7580" y="800"/>
                    </a:lnTo>
                    <a:cubicBezTo>
                      <a:pt x="7216" y="989"/>
                      <a:pt x="6865" y="1215"/>
                      <a:pt x="6539" y="1466"/>
                    </a:cubicBezTo>
                    <a:lnTo>
                      <a:pt x="6514" y="1478"/>
                    </a:lnTo>
                    <a:cubicBezTo>
                      <a:pt x="6300" y="1654"/>
                      <a:pt x="6099" y="1829"/>
                      <a:pt x="5911" y="2018"/>
                    </a:cubicBezTo>
                    <a:lnTo>
                      <a:pt x="5899" y="2030"/>
                    </a:lnTo>
                    <a:cubicBezTo>
                      <a:pt x="5798" y="2131"/>
                      <a:pt x="5710" y="2218"/>
                      <a:pt x="5623" y="2319"/>
                    </a:cubicBezTo>
                    <a:cubicBezTo>
                      <a:pt x="3228" y="1116"/>
                      <a:pt x="1395" y="394"/>
                      <a:pt x="627" y="394"/>
                    </a:cubicBezTo>
                    <a:cubicBezTo>
                      <a:pt x="441" y="394"/>
                      <a:pt x="318" y="436"/>
                      <a:pt x="264" y="524"/>
                    </a:cubicBezTo>
                    <a:cubicBezTo>
                      <a:pt x="1" y="964"/>
                      <a:pt x="1620" y="2495"/>
                      <a:pt x="4318" y="4465"/>
                    </a:cubicBezTo>
                    <a:cubicBezTo>
                      <a:pt x="4318" y="4458"/>
                      <a:pt x="4321" y="4452"/>
                      <a:pt x="4324" y="4446"/>
                    </a:cubicBezTo>
                    <a:lnTo>
                      <a:pt x="4324" y="4446"/>
                    </a:lnTo>
                    <a:lnTo>
                      <a:pt x="4318" y="4465"/>
                    </a:lnTo>
                    <a:lnTo>
                      <a:pt x="4280" y="4565"/>
                    </a:lnTo>
                    <a:cubicBezTo>
                      <a:pt x="4255" y="4640"/>
                      <a:pt x="4230" y="4716"/>
                      <a:pt x="4205" y="4791"/>
                    </a:cubicBezTo>
                    <a:lnTo>
                      <a:pt x="4167" y="4891"/>
                    </a:lnTo>
                    <a:cubicBezTo>
                      <a:pt x="4142" y="4967"/>
                      <a:pt x="4117" y="5042"/>
                      <a:pt x="4104" y="5130"/>
                    </a:cubicBezTo>
                    <a:cubicBezTo>
                      <a:pt x="4092" y="5155"/>
                      <a:pt x="4079" y="5180"/>
                      <a:pt x="4079" y="5205"/>
                    </a:cubicBezTo>
                    <a:cubicBezTo>
                      <a:pt x="4054" y="5318"/>
                      <a:pt x="4029" y="5418"/>
                      <a:pt x="4004" y="5531"/>
                    </a:cubicBezTo>
                    <a:cubicBezTo>
                      <a:pt x="4004" y="5544"/>
                      <a:pt x="4004" y="5556"/>
                      <a:pt x="4004" y="5556"/>
                    </a:cubicBezTo>
                    <a:cubicBezTo>
                      <a:pt x="3979" y="5657"/>
                      <a:pt x="3966" y="5757"/>
                      <a:pt x="3941" y="5858"/>
                    </a:cubicBezTo>
                    <a:cubicBezTo>
                      <a:pt x="3941" y="5895"/>
                      <a:pt x="3941" y="5933"/>
                      <a:pt x="3929" y="5971"/>
                    </a:cubicBezTo>
                    <a:cubicBezTo>
                      <a:pt x="3916" y="6046"/>
                      <a:pt x="3916" y="6121"/>
                      <a:pt x="3903" y="6196"/>
                    </a:cubicBezTo>
                    <a:cubicBezTo>
                      <a:pt x="3903" y="6234"/>
                      <a:pt x="3891" y="6272"/>
                      <a:pt x="3891" y="6309"/>
                    </a:cubicBezTo>
                    <a:cubicBezTo>
                      <a:pt x="3891" y="6385"/>
                      <a:pt x="3878" y="6460"/>
                      <a:pt x="3878" y="6535"/>
                    </a:cubicBezTo>
                    <a:lnTo>
                      <a:pt x="3878" y="6661"/>
                    </a:lnTo>
                    <a:lnTo>
                      <a:pt x="3878" y="6887"/>
                    </a:lnTo>
                    <a:lnTo>
                      <a:pt x="3878" y="7000"/>
                    </a:lnTo>
                    <a:cubicBezTo>
                      <a:pt x="3878" y="7112"/>
                      <a:pt x="3878" y="7225"/>
                      <a:pt x="3891" y="7338"/>
                    </a:cubicBezTo>
                    <a:cubicBezTo>
                      <a:pt x="3891" y="7451"/>
                      <a:pt x="3903" y="7527"/>
                      <a:pt x="3903" y="7627"/>
                    </a:cubicBezTo>
                    <a:cubicBezTo>
                      <a:pt x="3941" y="7953"/>
                      <a:pt x="3991" y="8267"/>
                      <a:pt x="4067" y="8581"/>
                    </a:cubicBezTo>
                    <a:cubicBezTo>
                      <a:pt x="4117" y="8807"/>
                      <a:pt x="4180" y="9020"/>
                      <a:pt x="4255" y="9233"/>
                    </a:cubicBezTo>
                    <a:cubicBezTo>
                      <a:pt x="4318" y="9409"/>
                      <a:pt x="4393" y="9597"/>
                      <a:pt x="4468" y="9773"/>
                    </a:cubicBezTo>
                    <a:cubicBezTo>
                      <a:pt x="5183" y="11367"/>
                      <a:pt x="6463" y="12634"/>
                      <a:pt x="8070" y="13324"/>
                    </a:cubicBezTo>
                    <a:lnTo>
                      <a:pt x="8095" y="13337"/>
                    </a:lnTo>
                    <a:cubicBezTo>
                      <a:pt x="8195" y="13374"/>
                      <a:pt x="8283" y="13412"/>
                      <a:pt x="8371" y="13450"/>
                    </a:cubicBezTo>
                    <a:lnTo>
                      <a:pt x="8421" y="13462"/>
                    </a:lnTo>
                    <a:cubicBezTo>
                      <a:pt x="8509" y="13500"/>
                      <a:pt x="8609" y="13537"/>
                      <a:pt x="8710" y="13563"/>
                    </a:cubicBezTo>
                    <a:lnTo>
                      <a:pt x="8735" y="13563"/>
                    </a:lnTo>
                    <a:cubicBezTo>
                      <a:pt x="9287" y="13738"/>
                      <a:pt x="9852" y="13839"/>
                      <a:pt x="10429" y="13876"/>
                    </a:cubicBezTo>
                    <a:cubicBezTo>
                      <a:pt x="10549" y="13886"/>
                      <a:pt x="10668" y="13890"/>
                      <a:pt x="10788" y="13890"/>
                    </a:cubicBezTo>
                    <a:cubicBezTo>
                      <a:pt x="10982" y="13890"/>
                      <a:pt x="11176" y="13879"/>
                      <a:pt x="11370" y="13864"/>
                    </a:cubicBezTo>
                    <a:lnTo>
                      <a:pt x="11445" y="13864"/>
                    </a:lnTo>
                    <a:lnTo>
                      <a:pt x="11608" y="13851"/>
                    </a:lnTo>
                    <a:lnTo>
                      <a:pt x="11734" y="13839"/>
                    </a:lnTo>
                    <a:lnTo>
                      <a:pt x="11872" y="13801"/>
                    </a:lnTo>
                    <a:lnTo>
                      <a:pt x="12035" y="13776"/>
                    </a:lnTo>
                    <a:lnTo>
                      <a:pt x="12148" y="13751"/>
                    </a:lnTo>
                    <a:cubicBezTo>
                      <a:pt x="12236" y="13738"/>
                      <a:pt x="12336" y="13713"/>
                      <a:pt x="12424" y="13688"/>
                    </a:cubicBezTo>
                    <a:cubicBezTo>
                      <a:pt x="12524" y="13663"/>
                      <a:pt x="12612" y="13650"/>
                      <a:pt x="12700" y="13625"/>
                    </a:cubicBezTo>
                    <a:lnTo>
                      <a:pt x="12826" y="13588"/>
                    </a:lnTo>
                    <a:lnTo>
                      <a:pt x="12926" y="13550"/>
                    </a:lnTo>
                    <a:lnTo>
                      <a:pt x="12964" y="13537"/>
                    </a:lnTo>
                    <a:cubicBezTo>
                      <a:pt x="13064" y="13500"/>
                      <a:pt x="13152" y="13475"/>
                      <a:pt x="13252" y="13437"/>
                    </a:cubicBezTo>
                    <a:lnTo>
                      <a:pt x="13315" y="13412"/>
                    </a:lnTo>
                    <a:cubicBezTo>
                      <a:pt x="13428" y="13374"/>
                      <a:pt x="13553" y="13312"/>
                      <a:pt x="13679" y="13261"/>
                    </a:cubicBezTo>
                    <a:lnTo>
                      <a:pt x="13767" y="13211"/>
                    </a:lnTo>
                    <a:cubicBezTo>
                      <a:pt x="13855" y="13174"/>
                      <a:pt x="13955" y="13123"/>
                      <a:pt x="14055" y="13073"/>
                    </a:cubicBezTo>
                    <a:lnTo>
                      <a:pt x="14131" y="13036"/>
                    </a:lnTo>
                    <a:cubicBezTo>
                      <a:pt x="14244" y="12973"/>
                      <a:pt x="14357" y="12910"/>
                      <a:pt x="14457" y="12835"/>
                    </a:cubicBezTo>
                    <a:lnTo>
                      <a:pt x="14520" y="12797"/>
                    </a:lnTo>
                    <a:lnTo>
                      <a:pt x="14608" y="12747"/>
                    </a:lnTo>
                    <a:cubicBezTo>
                      <a:pt x="14670" y="12697"/>
                      <a:pt x="14733" y="12659"/>
                      <a:pt x="14796" y="12609"/>
                    </a:cubicBezTo>
                    <a:cubicBezTo>
                      <a:pt x="14821" y="12596"/>
                      <a:pt x="14846" y="12584"/>
                      <a:pt x="14871" y="12559"/>
                    </a:cubicBezTo>
                    <a:lnTo>
                      <a:pt x="14997" y="12471"/>
                    </a:lnTo>
                    <a:cubicBezTo>
                      <a:pt x="15059" y="12421"/>
                      <a:pt x="15110" y="12383"/>
                      <a:pt x="15172" y="12333"/>
                    </a:cubicBezTo>
                    <a:lnTo>
                      <a:pt x="15197" y="12308"/>
                    </a:lnTo>
                    <a:cubicBezTo>
                      <a:pt x="15298" y="12232"/>
                      <a:pt x="15386" y="12145"/>
                      <a:pt x="15473" y="12069"/>
                    </a:cubicBezTo>
                    <a:lnTo>
                      <a:pt x="15536" y="12019"/>
                    </a:lnTo>
                    <a:cubicBezTo>
                      <a:pt x="15586" y="11969"/>
                      <a:pt x="15637" y="11919"/>
                      <a:pt x="15674" y="11868"/>
                    </a:cubicBezTo>
                    <a:lnTo>
                      <a:pt x="15724" y="11831"/>
                    </a:lnTo>
                    <a:cubicBezTo>
                      <a:pt x="15812" y="11743"/>
                      <a:pt x="15888" y="11655"/>
                      <a:pt x="15975" y="11567"/>
                    </a:cubicBezTo>
                    <a:cubicBezTo>
                      <a:pt x="18370" y="12770"/>
                      <a:pt x="20203" y="13492"/>
                      <a:pt x="20964" y="13492"/>
                    </a:cubicBezTo>
                    <a:cubicBezTo>
                      <a:pt x="21149" y="13492"/>
                      <a:pt x="21270" y="13450"/>
                      <a:pt x="21321" y="13362"/>
                    </a:cubicBezTo>
                    <a:cubicBezTo>
                      <a:pt x="21597" y="12923"/>
                      <a:pt x="19979" y="11392"/>
                      <a:pt x="17281" y="9434"/>
                    </a:cubicBezTo>
                    <a:cubicBezTo>
                      <a:pt x="17306" y="9359"/>
                      <a:pt x="17343" y="9283"/>
                      <a:pt x="17368" y="9208"/>
                    </a:cubicBezTo>
                    <a:cubicBezTo>
                      <a:pt x="17657" y="8355"/>
                      <a:pt x="17782" y="7464"/>
                      <a:pt x="17732" y="6560"/>
                    </a:cubicBezTo>
                    <a:cubicBezTo>
                      <a:pt x="17720" y="6372"/>
                      <a:pt x="17707" y="6171"/>
                      <a:pt x="17682" y="5983"/>
                    </a:cubicBezTo>
                    <a:cubicBezTo>
                      <a:pt x="17644" y="5757"/>
                      <a:pt x="17607" y="5544"/>
                      <a:pt x="17557" y="5318"/>
                    </a:cubicBezTo>
                    <a:cubicBezTo>
                      <a:pt x="17469" y="5004"/>
                      <a:pt x="17381" y="4691"/>
                      <a:pt x="17255" y="4402"/>
                    </a:cubicBezTo>
                    <a:cubicBezTo>
                      <a:pt x="17255" y="4389"/>
                      <a:pt x="17243" y="4377"/>
                      <a:pt x="17243" y="4364"/>
                    </a:cubicBezTo>
                    <a:cubicBezTo>
                      <a:pt x="17230" y="4327"/>
                      <a:pt x="17205" y="4276"/>
                      <a:pt x="17193" y="4239"/>
                    </a:cubicBezTo>
                    <a:cubicBezTo>
                      <a:pt x="17180" y="4201"/>
                      <a:pt x="17168" y="4164"/>
                      <a:pt x="17142" y="4126"/>
                    </a:cubicBezTo>
                    <a:cubicBezTo>
                      <a:pt x="16753" y="3247"/>
                      <a:pt x="16176" y="2457"/>
                      <a:pt x="15461" y="1804"/>
                    </a:cubicBezTo>
                    <a:lnTo>
                      <a:pt x="15448" y="1792"/>
                    </a:lnTo>
                    <a:cubicBezTo>
                      <a:pt x="15323" y="1679"/>
                      <a:pt x="15197" y="1566"/>
                      <a:pt x="15059" y="1466"/>
                    </a:cubicBezTo>
                    <a:cubicBezTo>
                      <a:pt x="13831" y="505"/>
                      <a:pt x="12332" y="0"/>
                      <a:pt x="108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1143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40"/>
              <p:cNvSpPr/>
              <p:nvPr/>
            </p:nvSpPr>
            <p:spPr>
              <a:xfrm>
                <a:off x="2624072" y="2445506"/>
                <a:ext cx="655544" cy="639634"/>
              </a:xfrm>
              <a:custGeom>
                <a:rect b="b" l="l" r="r" t="t"/>
                <a:pathLst>
                  <a:path extrusionOk="0" h="13893" w="14244">
                    <a:moveTo>
                      <a:pt x="7110" y="1"/>
                    </a:moveTo>
                    <a:cubicBezTo>
                      <a:pt x="6572" y="1"/>
                      <a:pt x="6027" y="63"/>
                      <a:pt x="5484" y="193"/>
                    </a:cubicBezTo>
                    <a:cubicBezTo>
                      <a:pt x="2221" y="983"/>
                      <a:pt x="0" y="3995"/>
                      <a:pt x="188" y="7333"/>
                    </a:cubicBezTo>
                    <a:cubicBezTo>
                      <a:pt x="188" y="7433"/>
                      <a:pt x="201" y="7534"/>
                      <a:pt x="213" y="7634"/>
                    </a:cubicBezTo>
                    <a:cubicBezTo>
                      <a:pt x="239" y="7948"/>
                      <a:pt x="289" y="8274"/>
                      <a:pt x="364" y="8588"/>
                    </a:cubicBezTo>
                    <a:cubicBezTo>
                      <a:pt x="414" y="8801"/>
                      <a:pt x="477" y="9014"/>
                      <a:pt x="552" y="9228"/>
                    </a:cubicBezTo>
                    <a:cubicBezTo>
                      <a:pt x="615" y="9416"/>
                      <a:pt x="690" y="9592"/>
                      <a:pt x="766" y="9767"/>
                    </a:cubicBezTo>
                    <a:cubicBezTo>
                      <a:pt x="1903" y="12325"/>
                      <a:pt x="4413" y="13892"/>
                      <a:pt x="7103" y="13892"/>
                    </a:cubicBezTo>
                    <a:cubicBezTo>
                      <a:pt x="7647" y="13892"/>
                      <a:pt x="8198" y="13828"/>
                      <a:pt x="8747" y="13695"/>
                    </a:cubicBezTo>
                    <a:cubicBezTo>
                      <a:pt x="12009" y="12917"/>
                      <a:pt x="14243" y="9905"/>
                      <a:pt x="14055" y="6555"/>
                    </a:cubicBezTo>
                    <a:cubicBezTo>
                      <a:pt x="14042" y="6367"/>
                      <a:pt x="14017" y="6178"/>
                      <a:pt x="13992" y="5978"/>
                    </a:cubicBezTo>
                    <a:cubicBezTo>
                      <a:pt x="13967" y="5764"/>
                      <a:pt x="13917" y="5538"/>
                      <a:pt x="13867" y="5312"/>
                    </a:cubicBezTo>
                    <a:cubicBezTo>
                      <a:pt x="13791" y="4999"/>
                      <a:pt x="13691" y="4698"/>
                      <a:pt x="13578" y="4396"/>
                    </a:cubicBezTo>
                    <a:cubicBezTo>
                      <a:pt x="13540" y="4309"/>
                      <a:pt x="13503" y="4221"/>
                      <a:pt x="13465" y="4120"/>
                    </a:cubicBezTo>
                    <a:cubicBezTo>
                      <a:pt x="12325" y="1568"/>
                      <a:pt x="9807" y="1"/>
                      <a:pt x="711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40"/>
              <p:cNvSpPr/>
              <p:nvPr/>
            </p:nvSpPr>
            <p:spPr>
              <a:xfrm>
                <a:off x="2765546" y="2489613"/>
                <a:ext cx="382355" cy="595113"/>
              </a:xfrm>
              <a:custGeom>
                <a:rect b="b" l="l" r="r" t="t"/>
                <a:pathLst>
                  <a:path extrusionOk="0" h="12926" w="8308">
                    <a:moveTo>
                      <a:pt x="7542" y="0"/>
                    </a:moveTo>
                    <a:cubicBezTo>
                      <a:pt x="6087" y="25"/>
                      <a:pt x="4681" y="477"/>
                      <a:pt x="3502" y="1318"/>
                    </a:cubicBezTo>
                    <a:cubicBezTo>
                      <a:pt x="1707" y="2598"/>
                      <a:pt x="553" y="4693"/>
                      <a:pt x="239" y="6889"/>
                    </a:cubicBezTo>
                    <a:cubicBezTo>
                      <a:pt x="1" y="8709"/>
                      <a:pt x="264" y="10554"/>
                      <a:pt x="992" y="12235"/>
                    </a:cubicBezTo>
                    <a:cubicBezTo>
                      <a:pt x="1820" y="12637"/>
                      <a:pt x="2724" y="12875"/>
                      <a:pt x="3652" y="12925"/>
                    </a:cubicBezTo>
                    <a:cubicBezTo>
                      <a:pt x="2523" y="11520"/>
                      <a:pt x="1544" y="9951"/>
                      <a:pt x="1268" y="8169"/>
                    </a:cubicBezTo>
                    <a:cubicBezTo>
                      <a:pt x="967" y="6011"/>
                      <a:pt x="1707" y="3852"/>
                      <a:pt x="3263" y="2347"/>
                    </a:cubicBezTo>
                    <a:cubicBezTo>
                      <a:pt x="4518" y="1162"/>
                      <a:pt x="6170" y="514"/>
                      <a:pt x="7892" y="514"/>
                    </a:cubicBezTo>
                    <a:cubicBezTo>
                      <a:pt x="8030" y="514"/>
                      <a:pt x="8169" y="519"/>
                      <a:pt x="8308" y="527"/>
                    </a:cubicBezTo>
                    <a:cubicBezTo>
                      <a:pt x="8057" y="326"/>
                      <a:pt x="7806" y="163"/>
                      <a:pt x="7542" y="0"/>
                    </a:cubicBezTo>
                    <a:close/>
                  </a:path>
                </a:pathLst>
              </a:custGeom>
              <a:solidFill>
                <a:srgbClr val="2A4D7C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40"/>
              <p:cNvSpPr/>
              <p:nvPr/>
            </p:nvSpPr>
            <p:spPr>
              <a:xfrm>
                <a:off x="2795506" y="2512541"/>
                <a:ext cx="387648" cy="572738"/>
              </a:xfrm>
              <a:custGeom>
                <a:rect b="b" l="l" r="r" t="t"/>
                <a:pathLst>
                  <a:path extrusionOk="0" h="12440" w="8423">
                    <a:moveTo>
                      <a:pt x="7194" y="1"/>
                    </a:moveTo>
                    <a:cubicBezTo>
                      <a:pt x="3158" y="1"/>
                      <a:pt x="0" y="3609"/>
                      <a:pt x="617" y="7671"/>
                    </a:cubicBezTo>
                    <a:cubicBezTo>
                      <a:pt x="893" y="9441"/>
                      <a:pt x="1859" y="11022"/>
                      <a:pt x="3001" y="12427"/>
                    </a:cubicBezTo>
                    <a:cubicBezTo>
                      <a:pt x="3142" y="12435"/>
                      <a:pt x="3284" y="12439"/>
                      <a:pt x="3426" y="12439"/>
                    </a:cubicBezTo>
                    <a:cubicBezTo>
                      <a:pt x="3965" y="12439"/>
                      <a:pt x="4505" y="12381"/>
                      <a:pt x="5022" y="12252"/>
                    </a:cubicBezTo>
                    <a:cubicBezTo>
                      <a:pt x="5210" y="12201"/>
                      <a:pt x="5386" y="12151"/>
                      <a:pt x="5561" y="12088"/>
                    </a:cubicBezTo>
                    <a:cubicBezTo>
                      <a:pt x="4620" y="11386"/>
                      <a:pt x="3779" y="10558"/>
                      <a:pt x="3077" y="9616"/>
                    </a:cubicBezTo>
                    <a:cubicBezTo>
                      <a:pt x="1947" y="8048"/>
                      <a:pt x="1382" y="5940"/>
                      <a:pt x="2123" y="4158"/>
                    </a:cubicBezTo>
                    <a:cubicBezTo>
                      <a:pt x="2625" y="2928"/>
                      <a:pt x="3704" y="1987"/>
                      <a:pt x="4921" y="1435"/>
                    </a:cubicBezTo>
                    <a:cubicBezTo>
                      <a:pt x="6013" y="945"/>
                      <a:pt x="7218" y="757"/>
                      <a:pt x="8422" y="707"/>
                    </a:cubicBezTo>
                    <a:cubicBezTo>
                      <a:pt x="8184" y="456"/>
                      <a:pt x="7920" y="230"/>
                      <a:pt x="7657" y="17"/>
                    </a:cubicBezTo>
                    <a:cubicBezTo>
                      <a:pt x="7502" y="6"/>
                      <a:pt x="7347" y="1"/>
                      <a:pt x="71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40"/>
              <p:cNvSpPr/>
              <p:nvPr/>
            </p:nvSpPr>
            <p:spPr>
              <a:xfrm>
                <a:off x="3011582" y="2620735"/>
                <a:ext cx="236832" cy="412564"/>
              </a:xfrm>
              <a:custGeom>
                <a:rect b="b" l="l" r="r" t="t"/>
                <a:pathLst>
                  <a:path extrusionOk="0" h="8961" w="5146">
                    <a:moveTo>
                      <a:pt x="4882" y="1"/>
                    </a:moveTo>
                    <a:cubicBezTo>
                      <a:pt x="4229" y="176"/>
                      <a:pt x="3577" y="427"/>
                      <a:pt x="2962" y="728"/>
                    </a:cubicBezTo>
                    <a:cubicBezTo>
                      <a:pt x="1883" y="1268"/>
                      <a:pt x="904" y="2121"/>
                      <a:pt x="440" y="3251"/>
                    </a:cubicBezTo>
                    <a:cubicBezTo>
                      <a:pt x="0" y="4380"/>
                      <a:pt x="51" y="5635"/>
                      <a:pt x="578" y="6739"/>
                    </a:cubicBezTo>
                    <a:cubicBezTo>
                      <a:pt x="1017" y="7630"/>
                      <a:pt x="1682" y="8396"/>
                      <a:pt x="2510" y="8960"/>
                    </a:cubicBezTo>
                    <a:cubicBezTo>
                      <a:pt x="3037" y="8609"/>
                      <a:pt x="3514" y="8182"/>
                      <a:pt x="3928" y="7718"/>
                    </a:cubicBezTo>
                    <a:cubicBezTo>
                      <a:pt x="3062" y="7254"/>
                      <a:pt x="2222" y="6739"/>
                      <a:pt x="1607" y="5986"/>
                    </a:cubicBezTo>
                    <a:cubicBezTo>
                      <a:pt x="916" y="5133"/>
                      <a:pt x="603" y="3903"/>
                      <a:pt x="1092" y="2924"/>
                    </a:cubicBezTo>
                    <a:cubicBezTo>
                      <a:pt x="1418" y="2272"/>
                      <a:pt x="2046" y="1820"/>
                      <a:pt x="2686" y="1481"/>
                    </a:cubicBezTo>
                    <a:cubicBezTo>
                      <a:pt x="3451" y="1067"/>
                      <a:pt x="4280" y="754"/>
                      <a:pt x="5145" y="565"/>
                    </a:cubicBezTo>
                    <a:cubicBezTo>
                      <a:pt x="5108" y="477"/>
                      <a:pt x="5083" y="402"/>
                      <a:pt x="5045" y="327"/>
                    </a:cubicBezTo>
                    <a:cubicBezTo>
                      <a:pt x="4995" y="214"/>
                      <a:pt x="4945" y="101"/>
                      <a:pt x="4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40"/>
              <p:cNvSpPr/>
              <p:nvPr/>
            </p:nvSpPr>
            <p:spPr>
              <a:xfrm>
                <a:off x="2627524" y="2544492"/>
                <a:ext cx="626642" cy="541108"/>
              </a:xfrm>
              <a:custGeom>
                <a:rect b="b" l="l" r="r" t="t"/>
                <a:pathLst>
                  <a:path extrusionOk="0" h="11753" w="13616">
                    <a:moveTo>
                      <a:pt x="2033" y="0"/>
                    </a:moveTo>
                    <a:lnTo>
                      <a:pt x="2033" y="0"/>
                    </a:lnTo>
                    <a:cubicBezTo>
                      <a:pt x="703" y="1393"/>
                      <a:pt x="0" y="3275"/>
                      <a:pt x="113" y="5195"/>
                    </a:cubicBezTo>
                    <a:cubicBezTo>
                      <a:pt x="113" y="5296"/>
                      <a:pt x="126" y="5396"/>
                      <a:pt x="138" y="5497"/>
                    </a:cubicBezTo>
                    <a:cubicBezTo>
                      <a:pt x="164" y="5810"/>
                      <a:pt x="214" y="6124"/>
                      <a:pt x="289" y="6438"/>
                    </a:cubicBezTo>
                    <a:cubicBezTo>
                      <a:pt x="339" y="6664"/>
                      <a:pt x="415" y="6877"/>
                      <a:pt x="490" y="7090"/>
                    </a:cubicBezTo>
                    <a:cubicBezTo>
                      <a:pt x="553" y="7278"/>
                      <a:pt x="615" y="7454"/>
                      <a:pt x="703" y="7630"/>
                    </a:cubicBezTo>
                    <a:cubicBezTo>
                      <a:pt x="1816" y="10146"/>
                      <a:pt x="4305" y="11753"/>
                      <a:pt x="7035" y="11753"/>
                    </a:cubicBezTo>
                    <a:cubicBezTo>
                      <a:pt x="7137" y="11753"/>
                      <a:pt x="7239" y="11750"/>
                      <a:pt x="7341" y="11746"/>
                    </a:cubicBezTo>
                    <a:cubicBezTo>
                      <a:pt x="10203" y="11620"/>
                      <a:pt x="12687" y="9763"/>
                      <a:pt x="13616" y="7065"/>
                    </a:cubicBezTo>
                    <a:lnTo>
                      <a:pt x="13616" y="7065"/>
                    </a:lnTo>
                    <a:cubicBezTo>
                      <a:pt x="12222" y="8515"/>
                      <a:pt x="10414" y="9200"/>
                      <a:pt x="8624" y="9200"/>
                    </a:cubicBezTo>
                    <a:cubicBezTo>
                      <a:pt x="6013" y="9200"/>
                      <a:pt x="3443" y="7742"/>
                      <a:pt x="2259" y="5070"/>
                    </a:cubicBezTo>
                    <a:cubicBezTo>
                      <a:pt x="2184" y="4894"/>
                      <a:pt x="2096" y="4719"/>
                      <a:pt x="2046" y="4530"/>
                    </a:cubicBezTo>
                    <a:cubicBezTo>
                      <a:pt x="1983" y="4342"/>
                      <a:pt x="1908" y="4104"/>
                      <a:pt x="1845" y="3878"/>
                    </a:cubicBezTo>
                    <a:cubicBezTo>
                      <a:pt x="1782" y="3577"/>
                      <a:pt x="1720" y="3263"/>
                      <a:pt x="1694" y="2937"/>
                    </a:cubicBezTo>
                    <a:cubicBezTo>
                      <a:pt x="1682" y="2836"/>
                      <a:pt x="1682" y="2748"/>
                      <a:pt x="1669" y="2648"/>
                    </a:cubicBezTo>
                    <a:cubicBezTo>
                      <a:pt x="1619" y="1744"/>
                      <a:pt x="1745" y="853"/>
                      <a:pt x="2033" y="0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40"/>
              <p:cNvSpPr/>
              <p:nvPr/>
            </p:nvSpPr>
            <p:spPr>
              <a:xfrm>
                <a:off x="2454249" y="2463968"/>
                <a:ext cx="994546" cy="603400"/>
              </a:xfrm>
              <a:custGeom>
                <a:rect b="b" l="l" r="r" t="t"/>
                <a:pathLst>
                  <a:path extrusionOk="0" h="13106" w="21610">
                    <a:moveTo>
                      <a:pt x="638" y="0"/>
                    </a:moveTo>
                    <a:cubicBezTo>
                      <a:pt x="453" y="0"/>
                      <a:pt x="331" y="42"/>
                      <a:pt x="277" y="130"/>
                    </a:cubicBezTo>
                    <a:cubicBezTo>
                      <a:pt x="1" y="570"/>
                      <a:pt x="1632" y="2101"/>
                      <a:pt x="4330" y="4058"/>
                    </a:cubicBezTo>
                    <a:cubicBezTo>
                      <a:pt x="4368" y="3970"/>
                      <a:pt x="4405" y="3882"/>
                      <a:pt x="4443" y="3795"/>
                    </a:cubicBezTo>
                    <a:cubicBezTo>
                      <a:pt x="3100" y="2728"/>
                      <a:pt x="2360" y="1937"/>
                      <a:pt x="2536" y="1661"/>
                    </a:cubicBezTo>
                    <a:cubicBezTo>
                      <a:pt x="2576" y="1592"/>
                      <a:pt x="2671" y="1560"/>
                      <a:pt x="2814" y="1560"/>
                    </a:cubicBezTo>
                    <a:cubicBezTo>
                      <a:pt x="3244" y="1560"/>
                      <a:pt x="4112" y="1858"/>
                      <a:pt x="5271" y="2377"/>
                    </a:cubicBezTo>
                    <a:cubicBezTo>
                      <a:pt x="7354" y="3355"/>
                      <a:pt x="9387" y="4447"/>
                      <a:pt x="11345" y="5664"/>
                    </a:cubicBezTo>
                    <a:cubicBezTo>
                      <a:pt x="13328" y="6857"/>
                      <a:pt x="15235" y="8162"/>
                      <a:pt x="17067" y="9580"/>
                    </a:cubicBezTo>
                    <a:cubicBezTo>
                      <a:pt x="18385" y="10634"/>
                      <a:pt x="19113" y="11412"/>
                      <a:pt x="18950" y="11675"/>
                    </a:cubicBezTo>
                    <a:cubicBezTo>
                      <a:pt x="18906" y="11744"/>
                      <a:pt x="18809" y="11777"/>
                      <a:pt x="18663" y="11777"/>
                    </a:cubicBezTo>
                    <a:cubicBezTo>
                      <a:pt x="18224" y="11777"/>
                      <a:pt x="17346" y="11476"/>
                      <a:pt x="16176" y="10947"/>
                    </a:cubicBezTo>
                    <a:cubicBezTo>
                      <a:pt x="16113" y="11035"/>
                      <a:pt x="16051" y="11111"/>
                      <a:pt x="15988" y="11173"/>
                    </a:cubicBezTo>
                    <a:cubicBezTo>
                      <a:pt x="18389" y="12389"/>
                      <a:pt x="20226" y="13106"/>
                      <a:pt x="20983" y="13106"/>
                    </a:cubicBezTo>
                    <a:cubicBezTo>
                      <a:pt x="21164" y="13106"/>
                      <a:pt x="21283" y="13065"/>
                      <a:pt x="21334" y="12980"/>
                    </a:cubicBezTo>
                    <a:cubicBezTo>
                      <a:pt x="21610" y="12529"/>
                      <a:pt x="19979" y="10998"/>
                      <a:pt x="17293" y="9040"/>
                    </a:cubicBezTo>
                    <a:cubicBezTo>
                      <a:pt x="15712" y="7886"/>
                      <a:pt x="13754" y="6580"/>
                      <a:pt x="11596" y="5275"/>
                    </a:cubicBezTo>
                    <a:cubicBezTo>
                      <a:pt x="9437" y="3970"/>
                      <a:pt x="7379" y="2816"/>
                      <a:pt x="5635" y="1925"/>
                    </a:cubicBezTo>
                    <a:cubicBezTo>
                      <a:pt x="3230" y="722"/>
                      <a:pt x="1403" y="0"/>
                      <a:pt x="6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41"/>
          <p:cNvSpPr txBox="1"/>
          <p:nvPr>
            <p:ph type="title"/>
          </p:nvPr>
        </p:nvSpPr>
        <p:spPr>
          <a:xfrm>
            <a:off x="713225" y="-70100"/>
            <a:ext cx="77178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</a:t>
            </a:r>
            <a:endParaRPr/>
          </a:p>
        </p:txBody>
      </p:sp>
      <p:sp>
        <p:nvSpPr>
          <p:cNvPr id="977" name="Google Shape;977;p41"/>
          <p:cNvSpPr/>
          <p:nvPr/>
        </p:nvSpPr>
        <p:spPr>
          <a:xfrm>
            <a:off x="6521825" y="4608575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41"/>
          <p:cNvSpPr/>
          <p:nvPr/>
        </p:nvSpPr>
        <p:spPr>
          <a:xfrm>
            <a:off x="644650" y="1807150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9" name="Google Shape;979;p41"/>
          <p:cNvSpPr/>
          <p:nvPr/>
        </p:nvSpPr>
        <p:spPr>
          <a:xfrm>
            <a:off x="8535450" y="1970538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41"/>
          <p:cNvSpPr/>
          <p:nvPr/>
        </p:nvSpPr>
        <p:spPr>
          <a:xfrm>
            <a:off x="614700" y="1362450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" name="Google Shape;981;p41"/>
          <p:cNvSpPr/>
          <p:nvPr/>
        </p:nvSpPr>
        <p:spPr>
          <a:xfrm>
            <a:off x="6964725" y="4471463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2" name="Google Shape;982;p41"/>
          <p:cNvSpPr/>
          <p:nvPr/>
        </p:nvSpPr>
        <p:spPr>
          <a:xfrm>
            <a:off x="340063" y="1715575"/>
            <a:ext cx="91500" cy="9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3" name="Google Shape;983;p41" title="CIM203 Final Space Base Kaitlyn Landrove Vide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4650" y="765225"/>
            <a:ext cx="7717800" cy="402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42"/>
          <p:cNvSpPr txBox="1"/>
          <p:nvPr>
            <p:ph type="ctrTitle"/>
          </p:nvPr>
        </p:nvSpPr>
        <p:spPr>
          <a:xfrm>
            <a:off x="2057400" y="539512"/>
            <a:ext cx="50292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989" name="Google Shape;989;p42"/>
          <p:cNvSpPr txBox="1"/>
          <p:nvPr>
            <p:ph idx="4294967295" type="subTitle"/>
          </p:nvPr>
        </p:nvSpPr>
        <p:spPr>
          <a:xfrm>
            <a:off x="2057400" y="4242863"/>
            <a:ext cx="5029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Please keep this slide for attribution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990" name="Google Shape;990;p42"/>
          <p:cNvSpPr/>
          <p:nvPr/>
        </p:nvSpPr>
        <p:spPr>
          <a:xfrm>
            <a:off x="7182925" y="-1173225"/>
            <a:ext cx="2736600" cy="2736600"/>
          </a:xfrm>
          <a:prstGeom prst="ellipse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1" name="Google Shape;991;p42"/>
          <p:cNvGrpSpPr/>
          <p:nvPr/>
        </p:nvGrpSpPr>
        <p:grpSpPr>
          <a:xfrm flipH="1">
            <a:off x="7021332" y="539509"/>
            <a:ext cx="1409434" cy="1188760"/>
            <a:chOff x="4159874" y="1915700"/>
            <a:chExt cx="1624334" cy="1371594"/>
          </a:xfrm>
        </p:grpSpPr>
        <p:sp>
          <p:nvSpPr>
            <p:cNvPr id="992" name="Google Shape;992;p42"/>
            <p:cNvSpPr/>
            <p:nvPr/>
          </p:nvSpPr>
          <p:spPr>
            <a:xfrm>
              <a:off x="4159913" y="1915700"/>
              <a:ext cx="1624255" cy="1371594"/>
            </a:xfrm>
            <a:custGeom>
              <a:rect b="b" l="l" r="r" t="t"/>
              <a:pathLst>
                <a:path extrusionOk="0" h="17686" w="20744">
                  <a:moveTo>
                    <a:pt x="20057" y="0"/>
                  </a:moveTo>
                  <a:cubicBezTo>
                    <a:pt x="19285" y="0"/>
                    <a:pt x="17249" y="1201"/>
                    <a:pt x="14645" y="3146"/>
                  </a:cubicBezTo>
                  <a:cubicBezTo>
                    <a:pt x="13372" y="2192"/>
                    <a:pt x="11867" y="1720"/>
                    <a:pt x="10365" y="1720"/>
                  </a:cubicBezTo>
                  <a:cubicBezTo>
                    <a:pt x="8686" y="1720"/>
                    <a:pt x="7011" y="2312"/>
                    <a:pt x="5672" y="3485"/>
                  </a:cubicBezTo>
                  <a:cubicBezTo>
                    <a:pt x="3138" y="5706"/>
                    <a:pt x="2510" y="9395"/>
                    <a:pt x="4167" y="12331"/>
                  </a:cubicBezTo>
                  <a:cubicBezTo>
                    <a:pt x="1531" y="15055"/>
                    <a:pt x="0" y="17125"/>
                    <a:pt x="402" y="17589"/>
                  </a:cubicBezTo>
                  <a:cubicBezTo>
                    <a:pt x="460" y="17654"/>
                    <a:pt x="553" y="17685"/>
                    <a:pt x="679" y="17685"/>
                  </a:cubicBezTo>
                  <a:cubicBezTo>
                    <a:pt x="1459" y="17685"/>
                    <a:pt x="3495" y="16485"/>
                    <a:pt x="6099" y="14540"/>
                  </a:cubicBezTo>
                  <a:cubicBezTo>
                    <a:pt x="6074" y="14515"/>
                    <a:pt x="6036" y="14490"/>
                    <a:pt x="6011" y="14465"/>
                  </a:cubicBezTo>
                  <a:lnTo>
                    <a:pt x="6011" y="14465"/>
                  </a:lnTo>
                  <a:cubicBezTo>
                    <a:pt x="6225" y="14640"/>
                    <a:pt x="6463" y="14791"/>
                    <a:pt x="6689" y="14942"/>
                  </a:cubicBezTo>
                  <a:lnTo>
                    <a:pt x="6739" y="14967"/>
                  </a:lnTo>
                  <a:cubicBezTo>
                    <a:pt x="6827" y="15017"/>
                    <a:pt x="6927" y="15067"/>
                    <a:pt x="7015" y="15117"/>
                  </a:cubicBezTo>
                  <a:lnTo>
                    <a:pt x="7178" y="15205"/>
                  </a:lnTo>
                  <a:lnTo>
                    <a:pt x="7354" y="15280"/>
                  </a:lnTo>
                  <a:lnTo>
                    <a:pt x="7542" y="15368"/>
                  </a:lnTo>
                  <a:lnTo>
                    <a:pt x="7693" y="15431"/>
                  </a:lnTo>
                  <a:lnTo>
                    <a:pt x="7894" y="15519"/>
                  </a:lnTo>
                  <a:lnTo>
                    <a:pt x="8057" y="15569"/>
                  </a:lnTo>
                  <a:cubicBezTo>
                    <a:pt x="8157" y="15607"/>
                    <a:pt x="8270" y="15644"/>
                    <a:pt x="8396" y="15682"/>
                  </a:cubicBezTo>
                  <a:cubicBezTo>
                    <a:pt x="8458" y="15695"/>
                    <a:pt x="8534" y="15720"/>
                    <a:pt x="8596" y="15732"/>
                  </a:cubicBezTo>
                  <a:cubicBezTo>
                    <a:pt x="8672" y="15757"/>
                    <a:pt x="8709" y="15757"/>
                    <a:pt x="8759" y="15770"/>
                  </a:cubicBezTo>
                  <a:cubicBezTo>
                    <a:pt x="8835" y="15795"/>
                    <a:pt x="8910" y="15808"/>
                    <a:pt x="8998" y="15833"/>
                  </a:cubicBezTo>
                  <a:lnTo>
                    <a:pt x="9136" y="15858"/>
                  </a:lnTo>
                  <a:cubicBezTo>
                    <a:pt x="9249" y="15870"/>
                    <a:pt x="9349" y="15895"/>
                    <a:pt x="9462" y="15908"/>
                  </a:cubicBezTo>
                  <a:lnTo>
                    <a:pt x="9512" y="15908"/>
                  </a:lnTo>
                  <a:cubicBezTo>
                    <a:pt x="9789" y="15941"/>
                    <a:pt x="10059" y="15958"/>
                    <a:pt x="10331" y="15958"/>
                  </a:cubicBezTo>
                  <a:cubicBezTo>
                    <a:pt x="10468" y="15958"/>
                    <a:pt x="10604" y="15954"/>
                    <a:pt x="10742" y="15946"/>
                  </a:cubicBezTo>
                  <a:lnTo>
                    <a:pt x="10767" y="15946"/>
                  </a:lnTo>
                  <a:cubicBezTo>
                    <a:pt x="10880" y="15946"/>
                    <a:pt x="10981" y="15933"/>
                    <a:pt x="11081" y="15920"/>
                  </a:cubicBezTo>
                  <a:lnTo>
                    <a:pt x="11169" y="15908"/>
                  </a:lnTo>
                  <a:lnTo>
                    <a:pt x="11420" y="15883"/>
                  </a:lnTo>
                  <a:lnTo>
                    <a:pt x="11570" y="15858"/>
                  </a:lnTo>
                  <a:lnTo>
                    <a:pt x="11734" y="15833"/>
                  </a:lnTo>
                  <a:lnTo>
                    <a:pt x="11959" y="15782"/>
                  </a:lnTo>
                  <a:lnTo>
                    <a:pt x="12047" y="15757"/>
                  </a:lnTo>
                  <a:cubicBezTo>
                    <a:pt x="12160" y="15732"/>
                    <a:pt x="12261" y="15707"/>
                    <a:pt x="12348" y="15682"/>
                  </a:cubicBezTo>
                  <a:lnTo>
                    <a:pt x="12386" y="15682"/>
                  </a:lnTo>
                  <a:cubicBezTo>
                    <a:pt x="12712" y="15582"/>
                    <a:pt x="13051" y="15456"/>
                    <a:pt x="13365" y="15306"/>
                  </a:cubicBezTo>
                  <a:lnTo>
                    <a:pt x="13403" y="15293"/>
                  </a:lnTo>
                  <a:cubicBezTo>
                    <a:pt x="13490" y="15255"/>
                    <a:pt x="13566" y="15205"/>
                    <a:pt x="13654" y="15168"/>
                  </a:cubicBezTo>
                  <a:lnTo>
                    <a:pt x="13741" y="15117"/>
                  </a:lnTo>
                  <a:cubicBezTo>
                    <a:pt x="13792" y="15092"/>
                    <a:pt x="13854" y="15055"/>
                    <a:pt x="13905" y="15029"/>
                  </a:cubicBezTo>
                  <a:cubicBezTo>
                    <a:pt x="13967" y="14992"/>
                    <a:pt x="14005" y="14967"/>
                    <a:pt x="14055" y="14942"/>
                  </a:cubicBezTo>
                  <a:cubicBezTo>
                    <a:pt x="14105" y="14917"/>
                    <a:pt x="14105" y="14904"/>
                    <a:pt x="14143" y="14891"/>
                  </a:cubicBezTo>
                  <a:cubicBezTo>
                    <a:pt x="15749" y="13875"/>
                    <a:pt x="16891" y="12269"/>
                    <a:pt x="17318" y="10412"/>
                  </a:cubicBezTo>
                  <a:cubicBezTo>
                    <a:pt x="17318" y="10374"/>
                    <a:pt x="17330" y="10349"/>
                    <a:pt x="17343" y="10311"/>
                  </a:cubicBezTo>
                  <a:cubicBezTo>
                    <a:pt x="17343" y="10273"/>
                    <a:pt x="17355" y="10198"/>
                    <a:pt x="17368" y="10148"/>
                  </a:cubicBezTo>
                  <a:cubicBezTo>
                    <a:pt x="17381" y="10085"/>
                    <a:pt x="17393" y="10010"/>
                    <a:pt x="17406" y="9947"/>
                  </a:cubicBezTo>
                  <a:cubicBezTo>
                    <a:pt x="17406" y="9922"/>
                    <a:pt x="17418" y="9884"/>
                    <a:pt x="17418" y="9859"/>
                  </a:cubicBezTo>
                  <a:cubicBezTo>
                    <a:pt x="17431" y="9759"/>
                    <a:pt x="17443" y="9671"/>
                    <a:pt x="17456" y="9583"/>
                  </a:cubicBezTo>
                  <a:lnTo>
                    <a:pt x="17456" y="9546"/>
                  </a:lnTo>
                  <a:cubicBezTo>
                    <a:pt x="17494" y="9169"/>
                    <a:pt x="17494" y="8793"/>
                    <a:pt x="17468" y="8416"/>
                  </a:cubicBezTo>
                  <a:lnTo>
                    <a:pt x="17468" y="8379"/>
                  </a:lnTo>
                  <a:cubicBezTo>
                    <a:pt x="17468" y="8253"/>
                    <a:pt x="17456" y="8115"/>
                    <a:pt x="17431" y="7977"/>
                  </a:cubicBezTo>
                  <a:lnTo>
                    <a:pt x="17431" y="7952"/>
                  </a:lnTo>
                  <a:cubicBezTo>
                    <a:pt x="17418" y="7814"/>
                    <a:pt x="17393" y="7676"/>
                    <a:pt x="17368" y="7538"/>
                  </a:cubicBezTo>
                  <a:cubicBezTo>
                    <a:pt x="17368" y="7500"/>
                    <a:pt x="17355" y="7463"/>
                    <a:pt x="17343" y="7412"/>
                  </a:cubicBezTo>
                  <a:cubicBezTo>
                    <a:pt x="17330" y="7337"/>
                    <a:pt x="17305" y="7249"/>
                    <a:pt x="17293" y="7174"/>
                  </a:cubicBezTo>
                  <a:cubicBezTo>
                    <a:pt x="17268" y="7086"/>
                    <a:pt x="17255" y="7023"/>
                    <a:pt x="17230" y="6948"/>
                  </a:cubicBezTo>
                  <a:lnTo>
                    <a:pt x="17192" y="6797"/>
                  </a:lnTo>
                  <a:cubicBezTo>
                    <a:pt x="17167" y="6722"/>
                    <a:pt x="17142" y="6647"/>
                    <a:pt x="17117" y="6559"/>
                  </a:cubicBezTo>
                  <a:lnTo>
                    <a:pt x="17092" y="6509"/>
                  </a:lnTo>
                  <a:cubicBezTo>
                    <a:pt x="17092" y="6484"/>
                    <a:pt x="17079" y="6459"/>
                    <a:pt x="17067" y="6434"/>
                  </a:cubicBezTo>
                  <a:cubicBezTo>
                    <a:pt x="17042" y="6358"/>
                    <a:pt x="17017" y="6283"/>
                    <a:pt x="16979" y="6208"/>
                  </a:cubicBezTo>
                  <a:cubicBezTo>
                    <a:pt x="16966" y="6157"/>
                    <a:pt x="16941" y="6107"/>
                    <a:pt x="16916" y="6045"/>
                  </a:cubicBezTo>
                  <a:cubicBezTo>
                    <a:pt x="16891" y="5994"/>
                    <a:pt x="16866" y="5919"/>
                    <a:pt x="16828" y="5856"/>
                  </a:cubicBezTo>
                  <a:cubicBezTo>
                    <a:pt x="16791" y="5756"/>
                    <a:pt x="16741" y="5656"/>
                    <a:pt x="16678" y="5543"/>
                  </a:cubicBezTo>
                  <a:cubicBezTo>
                    <a:pt x="16678" y="5543"/>
                    <a:pt x="16665" y="5530"/>
                    <a:pt x="16665" y="5517"/>
                  </a:cubicBezTo>
                  <a:cubicBezTo>
                    <a:pt x="16631" y="5461"/>
                    <a:pt x="16597" y="5404"/>
                    <a:pt x="16572" y="5347"/>
                  </a:cubicBezTo>
                  <a:lnTo>
                    <a:pt x="16572" y="5347"/>
                  </a:lnTo>
                  <a:cubicBezTo>
                    <a:pt x="19216" y="2627"/>
                    <a:pt x="20743" y="573"/>
                    <a:pt x="20330" y="96"/>
                  </a:cubicBezTo>
                  <a:cubicBezTo>
                    <a:pt x="20274" y="32"/>
                    <a:pt x="20182" y="0"/>
                    <a:pt x="20057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3" name="Google Shape;993;p42"/>
            <p:cNvGrpSpPr/>
            <p:nvPr/>
          </p:nvGrpSpPr>
          <p:grpSpPr>
            <a:xfrm>
              <a:off x="4159874" y="1916631"/>
              <a:ext cx="1624334" cy="1369732"/>
              <a:chOff x="1968205" y="1916779"/>
              <a:chExt cx="1624334" cy="1369732"/>
            </a:xfrm>
          </p:grpSpPr>
          <p:sp>
            <p:nvSpPr>
              <p:cNvPr id="994" name="Google Shape;994;p42"/>
              <p:cNvSpPr/>
              <p:nvPr/>
            </p:nvSpPr>
            <p:spPr>
              <a:xfrm>
                <a:off x="2157847" y="2049238"/>
                <a:ext cx="1244030" cy="1103882"/>
              </a:xfrm>
              <a:custGeom>
                <a:rect b="b" l="l" r="r" t="t"/>
                <a:pathLst>
                  <a:path extrusionOk="0" h="14234" w="15888">
                    <a:moveTo>
                      <a:pt x="7948" y="0"/>
                    </a:moveTo>
                    <a:cubicBezTo>
                      <a:pt x="5961" y="0"/>
                      <a:pt x="3988" y="828"/>
                      <a:pt x="2586" y="2442"/>
                    </a:cubicBezTo>
                    <a:cubicBezTo>
                      <a:pt x="1" y="5404"/>
                      <a:pt x="302" y="9896"/>
                      <a:pt x="3276" y="12481"/>
                    </a:cubicBezTo>
                    <a:cubicBezTo>
                      <a:pt x="4623" y="13657"/>
                      <a:pt x="6287" y="14233"/>
                      <a:pt x="7944" y="14233"/>
                    </a:cubicBezTo>
                    <a:cubicBezTo>
                      <a:pt x="9930" y="14233"/>
                      <a:pt x="11906" y="13406"/>
                      <a:pt x="13315" y="11791"/>
                    </a:cubicBezTo>
                    <a:cubicBezTo>
                      <a:pt x="15888" y="8830"/>
                      <a:pt x="15587" y="4337"/>
                      <a:pt x="12625" y="1752"/>
                    </a:cubicBezTo>
                    <a:cubicBezTo>
                      <a:pt x="11272" y="576"/>
                      <a:pt x="9605" y="0"/>
                      <a:pt x="79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42"/>
              <p:cNvSpPr/>
              <p:nvPr/>
            </p:nvSpPr>
            <p:spPr>
              <a:xfrm>
                <a:off x="2325879" y="2151995"/>
                <a:ext cx="1012184" cy="1001435"/>
              </a:xfrm>
              <a:custGeom>
                <a:rect b="b" l="l" r="r" t="t"/>
                <a:pathLst>
                  <a:path extrusionOk="0" h="12913" w="12927">
                    <a:moveTo>
                      <a:pt x="9927" y="0"/>
                    </a:moveTo>
                    <a:lnTo>
                      <a:pt x="9927" y="0"/>
                    </a:lnTo>
                    <a:cubicBezTo>
                      <a:pt x="11947" y="2824"/>
                      <a:pt x="11621" y="6701"/>
                      <a:pt x="9161" y="9161"/>
                    </a:cubicBezTo>
                    <a:cubicBezTo>
                      <a:pt x="7789" y="10540"/>
                      <a:pt x="5967" y="11249"/>
                      <a:pt x="4131" y="11249"/>
                    </a:cubicBezTo>
                    <a:cubicBezTo>
                      <a:pt x="2693" y="11249"/>
                      <a:pt x="1246" y="10814"/>
                      <a:pt x="1" y="9926"/>
                    </a:cubicBezTo>
                    <a:lnTo>
                      <a:pt x="1" y="9926"/>
                    </a:lnTo>
                    <a:cubicBezTo>
                      <a:pt x="1370" y="11837"/>
                      <a:pt x="3545" y="12913"/>
                      <a:pt x="5802" y="12913"/>
                    </a:cubicBezTo>
                    <a:cubicBezTo>
                      <a:pt x="6524" y="12913"/>
                      <a:pt x="7254" y="12802"/>
                      <a:pt x="7969" y="12574"/>
                    </a:cubicBezTo>
                    <a:cubicBezTo>
                      <a:pt x="10918" y="11633"/>
                      <a:pt x="12926" y="8885"/>
                      <a:pt x="12914" y="5798"/>
                    </a:cubicBezTo>
                    <a:cubicBezTo>
                      <a:pt x="12914" y="3489"/>
                      <a:pt x="11797" y="1331"/>
                      <a:pt x="9927" y="0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42"/>
              <p:cNvSpPr/>
              <p:nvPr/>
            </p:nvSpPr>
            <p:spPr>
              <a:xfrm>
                <a:off x="2385857" y="2604514"/>
                <a:ext cx="270292" cy="228315"/>
              </a:xfrm>
              <a:custGeom>
                <a:rect b="b" l="l" r="r" t="t"/>
                <a:pathLst>
                  <a:path extrusionOk="0" h="2944" w="3452">
                    <a:moveTo>
                      <a:pt x="1481" y="1"/>
                    </a:moveTo>
                    <a:cubicBezTo>
                      <a:pt x="665" y="1"/>
                      <a:pt x="0" y="653"/>
                      <a:pt x="13" y="1469"/>
                    </a:cubicBezTo>
                    <a:cubicBezTo>
                      <a:pt x="13" y="2353"/>
                      <a:pt x="739" y="2943"/>
                      <a:pt x="1496" y="2943"/>
                    </a:cubicBezTo>
                    <a:cubicBezTo>
                      <a:pt x="1856" y="2943"/>
                      <a:pt x="2223" y="2810"/>
                      <a:pt x="2523" y="2510"/>
                    </a:cubicBezTo>
                    <a:cubicBezTo>
                      <a:pt x="3451" y="1582"/>
                      <a:pt x="2786" y="1"/>
                      <a:pt x="1481" y="1"/>
                    </a:cubicBezTo>
                    <a:close/>
                  </a:path>
                </a:pathLst>
              </a:custGeom>
              <a:solidFill>
                <a:srgbClr val="2A4D7C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42"/>
              <p:cNvSpPr/>
              <p:nvPr/>
            </p:nvSpPr>
            <p:spPr>
              <a:xfrm>
                <a:off x="2642289" y="2472132"/>
                <a:ext cx="96387" cy="81585"/>
              </a:xfrm>
              <a:custGeom>
                <a:rect b="b" l="l" r="r" t="t"/>
                <a:pathLst>
                  <a:path extrusionOk="0" h="1052" w="1231">
                    <a:moveTo>
                      <a:pt x="528" y="1"/>
                    </a:moveTo>
                    <a:cubicBezTo>
                      <a:pt x="239" y="1"/>
                      <a:pt x="0" y="227"/>
                      <a:pt x="0" y="528"/>
                    </a:cubicBezTo>
                    <a:cubicBezTo>
                      <a:pt x="0" y="841"/>
                      <a:pt x="257" y="1051"/>
                      <a:pt x="524" y="1051"/>
                    </a:cubicBezTo>
                    <a:cubicBezTo>
                      <a:pt x="654" y="1051"/>
                      <a:pt x="785" y="1002"/>
                      <a:pt x="891" y="892"/>
                    </a:cubicBezTo>
                    <a:cubicBezTo>
                      <a:pt x="1230" y="566"/>
                      <a:pt x="992" y="1"/>
                      <a:pt x="528" y="1"/>
                    </a:cubicBezTo>
                    <a:close/>
                  </a:path>
                </a:pathLst>
              </a:custGeom>
              <a:solidFill>
                <a:srgbClr val="2A4D7C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42"/>
              <p:cNvSpPr/>
              <p:nvPr/>
            </p:nvSpPr>
            <p:spPr>
              <a:xfrm>
                <a:off x="2811261" y="2512304"/>
                <a:ext cx="203502" cy="184497"/>
              </a:xfrm>
              <a:custGeom>
                <a:rect b="b" l="l" r="r" t="t"/>
                <a:pathLst>
                  <a:path extrusionOk="0" h="2379" w="2599">
                    <a:moveTo>
                      <a:pt x="1304" y="1"/>
                    </a:moveTo>
                    <a:cubicBezTo>
                      <a:pt x="1002" y="1"/>
                      <a:pt x="697" y="117"/>
                      <a:pt x="465" y="349"/>
                    </a:cubicBezTo>
                    <a:cubicBezTo>
                      <a:pt x="1" y="813"/>
                      <a:pt x="1" y="1566"/>
                      <a:pt x="465" y="2030"/>
                    </a:cubicBezTo>
                    <a:cubicBezTo>
                      <a:pt x="697" y="2262"/>
                      <a:pt x="1002" y="2379"/>
                      <a:pt x="1304" y="2379"/>
                    </a:cubicBezTo>
                    <a:cubicBezTo>
                      <a:pt x="1607" y="2379"/>
                      <a:pt x="1908" y="2262"/>
                      <a:pt x="2134" y="2030"/>
                    </a:cubicBezTo>
                    <a:cubicBezTo>
                      <a:pt x="2598" y="1566"/>
                      <a:pt x="2598" y="813"/>
                      <a:pt x="2134" y="349"/>
                    </a:cubicBezTo>
                    <a:cubicBezTo>
                      <a:pt x="1908" y="117"/>
                      <a:pt x="1607" y="1"/>
                      <a:pt x="1304" y="1"/>
                    </a:cubicBezTo>
                    <a:close/>
                  </a:path>
                </a:pathLst>
              </a:custGeom>
              <a:solidFill>
                <a:srgbClr val="2A4D7C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42"/>
              <p:cNvSpPr/>
              <p:nvPr/>
            </p:nvSpPr>
            <p:spPr>
              <a:xfrm>
                <a:off x="2758252" y="2196743"/>
                <a:ext cx="180873" cy="153399"/>
              </a:xfrm>
              <a:custGeom>
                <a:rect b="b" l="l" r="r" t="t"/>
                <a:pathLst>
                  <a:path extrusionOk="0" h="1978" w="2310">
                    <a:moveTo>
                      <a:pt x="992" y="1"/>
                    </a:moveTo>
                    <a:cubicBezTo>
                      <a:pt x="452" y="1"/>
                      <a:pt x="0" y="440"/>
                      <a:pt x="13" y="992"/>
                    </a:cubicBezTo>
                    <a:cubicBezTo>
                      <a:pt x="13" y="1585"/>
                      <a:pt x="493" y="1977"/>
                      <a:pt x="998" y="1977"/>
                    </a:cubicBezTo>
                    <a:cubicBezTo>
                      <a:pt x="1241" y="1977"/>
                      <a:pt x="1490" y="1886"/>
                      <a:pt x="1694" y="1682"/>
                    </a:cubicBezTo>
                    <a:cubicBezTo>
                      <a:pt x="2309" y="1067"/>
                      <a:pt x="1870" y="1"/>
                      <a:pt x="992" y="1"/>
                    </a:cubicBezTo>
                    <a:close/>
                  </a:path>
                </a:pathLst>
              </a:custGeom>
              <a:solidFill>
                <a:srgbClr val="2A4D7C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42"/>
              <p:cNvSpPr/>
              <p:nvPr/>
            </p:nvSpPr>
            <p:spPr>
              <a:xfrm>
                <a:off x="2408407" y="2273598"/>
                <a:ext cx="133736" cy="112916"/>
              </a:xfrm>
              <a:custGeom>
                <a:rect b="b" l="l" r="r" t="t"/>
                <a:pathLst>
                  <a:path extrusionOk="0" h="1456" w="1708">
                    <a:moveTo>
                      <a:pt x="729" y="1"/>
                    </a:moveTo>
                    <a:cubicBezTo>
                      <a:pt x="327" y="1"/>
                      <a:pt x="1" y="327"/>
                      <a:pt x="1" y="729"/>
                    </a:cubicBezTo>
                    <a:cubicBezTo>
                      <a:pt x="1" y="1170"/>
                      <a:pt x="362" y="1456"/>
                      <a:pt x="735" y="1456"/>
                    </a:cubicBezTo>
                    <a:cubicBezTo>
                      <a:pt x="914" y="1456"/>
                      <a:pt x="1097" y="1390"/>
                      <a:pt x="1243" y="1243"/>
                    </a:cubicBezTo>
                    <a:cubicBezTo>
                      <a:pt x="1707" y="779"/>
                      <a:pt x="1381" y="1"/>
                      <a:pt x="729" y="1"/>
                    </a:cubicBezTo>
                    <a:close/>
                  </a:path>
                </a:pathLst>
              </a:custGeom>
              <a:solidFill>
                <a:srgbClr val="2A4D7C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42"/>
              <p:cNvSpPr/>
              <p:nvPr/>
            </p:nvSpPr>
            <p:spPr>
              <a:xfrm>
                <a:off x="2711037" y="2868270"/>
                <a:ext cx="107193" cy="91047"/>
              </a:xfrm>
              <a:custGeom>
                <a:rect b="b" l="l" r="r" t="t"/>
                <a:pathLst>
                  <a:path extrusionOk="0" h="1174" w="1369">
                    <a:moveTo>
                      <a:pt x="591" y="0"/>
                    </a:moveTo>
                    <a:cubicBezTo>
                      <a:pt x="264" y="0"/>
                      <a:pt x="1" y="264"/>
                      <a:pt x="1" y="590"/>
                    </a:cubicBezTo>
                    <a:cubicBezTo>
                      <a:pt x="1" y="939"/>
                      <a:pt x="290" y="1173"/>
                      <a:pt x="594" y="1173"/>
                    </a:cubicBezTo>
                    <a:cubicBezTo>
                      <a:pt x="737" y="1173"/>
                      <a:pt x="884" y="1121"/>
                      <a:pt x="1005" y="1004"/>
                    </a:cubicBezTo>
                    <a:cubicBezTo>
                      <a:pt x="1369" y="628"/>
                      <a:pt x="1105" y="0"/>
                      <a:pt x="591" y="0"/>
                    </a:cubicBezTo>
                    <a:close/>
                  </a:path>
                </a:pathLst>
              </a:custGeom>
              <a:solidFill>
                <a:srgbClr val="2A4D7C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42"/>
              <p:cNvSpPr/>
              <p:nvPr/>
            </p:nvSpPr>
            <p:spPr>
              <a:xfrm>
                <a:off x="2301371" y="2472132"/>
                <a:ext cx="69765" cy="59250"/>
              </a:xfrm>
              <a:custGeom>
                <a:rect b="b" l="l" r="r" t="t"/>
                <a:pathLst>
                  <a:path extrusionOk="0" h="764" w="891">
                    <a:moveTo>
                      <a:pt x="515" y="1"/>
                    </a:moveTo>
                    <a:cubicBezTo>
                      <a:pt x="163" y="1"/>
                      <a:pt x="0" y="402"/>
                      <a:pt x="238" y="653"/>
                    </a:cubicBezTo>
                    <a:cubicBezTo>
                      <a:pt x="314" y="729"/>
                      <a:pt x="408" y="763"/>
                      <a:pt x="501" y="763"/>
                    </a:cubicBezTo>
                    <a:cubicBezTo>
                      <a:pt x="699" y="763"/>
                      <a:pt x="891" y="608"/>
                      <a:pt x="891" y="377"/>
                    </a:cubicBezTo>
                    <a:cubicBezTo>
                      <a:pt x="891" y="164"/>
                      <a:pt x="715" y="1"/>
                      <a:pt x="515" y="1"/>
                    </a:cubicBezTo>
                    <a:close/>
                  </a:path>
                </a:pathLst>
              </a:custGeom>
              <a:solidFill>
                <a:srgbClr val="2A4D7C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42"/>
              <p:cNvSpPr/>
              <p:nvPr/>
            </p:nvSpPr>
            <p:spPr>
              <a:xfrm>
                <a:off x="2642289" y="2151995"/>
                <a:ext cx="45257" cy="44825"/>
              </a:xfrm>
              <a:custGeom>
                <a:rect b="b" l="l" r="r" t="t"/>
                <a:pathLst>
                  <a:path extrusionOk="0" h="578" w="578">
                    <a:moveTo>
                      <a:pt x="289" y="0"/>
                    </a:moveTo>
                    <a:cubicBezTo>
                      <a:pt x="126" y="0"/>
                      <a:pt x="0" y="126"/>
                      <a:pt x="0" y="289"/>
                    </a:cubicBezTo>
                    <a:cubicBezTo>
                      <a:pt x="0" y="452"/>
                      <a:pt x="126" y="578"/>
                      <a:pt x="289" y="578"/>
                    </a:cubicBezTo>
                    <a:cubicBezTo>
                      <a:pt x="452" y="578"/>
                      <a:pt x="578" y="452"/>
                      <a:pt x="578" y="289"/>
                    </a:cubicBezTo>
                    <a:cubicBezTo>
                      <a:pt x="578" y="126"/>
                      <a:pt x="452" y="0"/>
                      <a:pt x="289" y="0"/>
                    </a:cubicBezTo>
                    <a:close/>
                  </a:path>
                </a:pathLst>
              </a:custGeom>
              <a:solidFill>
                <a:srgbClr val="2A4D7C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42"/>
              <p:cNvSpPr/>
              <p:nvPr/>
            </p:nvSpPr>
            <p:spPr>
              <a:xfrm>
                <a:off x="3042167" y="2399155"/>
                <a:ext cx="46275" cy="44825"/>
              </a:xfrm>
              <a:custGeom>
                <a:rect b="b" l="l" r="r" t="t"/>
                <a:pathLst>
                  <a:path extrusionOk="0" h="578" w="591">
                    <a:moveTo>
                      <a:pt x="289" y="1"/>
                    </a:moveTo>
                    <a:cubicBezTo>
                      <a:pt x="126" y="1"/>
                      <a:pt x="1" y="126"/>
                      <a:pt x="1" y="289"/>
                    </a:cubicBezTo>
                    <a:cubicBezTo>
                      <a:pt x="1" y="453"/>
                      <a:pt x="126" y="578"/>
                      <a:pt x="289" y="578"/>
                    </a:cubicBezTo>
                    <a:cubicBezTo>
                      <a:pt x="453" y="578"/>
                      <a:pt x="591" y="453"/>
                      <a:pt x="591" y="289"/>
                    </a:cubicBezTo>
                    <a:cubicBezTo>
                      <a:pt x="591" y="126"/>
                      <a:pt x="453" y="1"/>
                      <a:pt x="289" y="1"/>
                    </a:cubicBezTo>
                    <a:close/>
                  </a:path>
                </a:pathLst>
              </a:custGeom>
              <a:solidFill>
                <a:srgbClr val="2A4D7C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42"/>
              <p:cNvSpPr/>
              <p:nvPr/>
            </p:nvSpPr>
            <p:spPr>
              <a:xfrm>
                <a:off x="2932156" y="2788469"/>
                <a:ext cx="64911" cy="64291"/>
              </a:xfrm>
              <a:custGeom>
                <a:rect b="b" l="l" r="r" t="t"/>
                <a:pathLst>
                  <a:path extrusionOk="0" h="829" w="829">
                    <a:moveTo>
                      <a:pt x="414" y="0"/>
                    </a:moveTo>
                    <a:cubicBezTo>
                      <a:pt x="189" y="0"/>
                      <a:pt x="0" y="176"/>
                      <a:pt x="0" y="414"/>
                    </a:cubicBezTo>
                    <a:cubicBezTo>
                      <a:pt x="0" y="640"/>
                      <a:pt x="189" y="829"/>
                      <a:pt x="414" y="829"/>
                    </a:cubicBezTo>
                    <a:cubicBezTo>
                      <a:pt x="640" y="829"/>
                      <a:pt x="829" y="640"/>
                      <a:pt x="829" y="414"/>
                    </a:cubicBezTo>
                    <a:cubicBezTo>
                      <a:pt x="829" y="176"/>
                      <a:pt x="640" y="0"/>
                      <a:pt x="414" y="0"/>
                    </a:cubicBezTo>
                    <a:close/>
                  </a:path>
                </a:pathLst>
              </a:custGeom>
              <a:solidFill>
                <a:srgbClr val="2A4D7C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42"/>
              <p:cNvSpPr/>
              <p:nvPr/>
            </p:nvSpPr>
            <p:spPr>
              <a:xfrm>
                <a:off x="1968205" y="1916779"/>
                <a:ext cx="1624334" cy="1369732"/>
              </a:xfrm>
              <a:custGeom>
                <a:rect b="b" l="l" r="r" t="t"/>
                <a:pathLst>
                  <a:path extrusionOk="0" h="17662" w="20745">
                    <a:moveTo>
                      <a:pt x="20063" y="0"/>
                    </a:moveTo>
                    <a:cubicBezTo>
                      <a:pt x="19281" y="0"/>
                      <a:pt x="17246" y="1191"/>
                      <a:pt x="14645" y="3134"/>
                    </a:cubicBezTo>
                    <a:cubicBezTo>
                      <a:pt x="13014" y="4351"/>
                      <a:pt x="11157" y="5857"/>
                      <a:pt x="9237" y="7526"/>
                    </a:cubicBezTo>
                    <a:cubicBezTo>
                      <a:pt x="7317" y="9207"/>
                      <a:pt x="5585" y="10864"/>
                      <a:pt x="4167" y="12319"/>
                    </a:cubicBezTo>
                    <a:cubicBezTo>
                      <a:pt x="1532" y="15030"/>
                      <a:pt x="1" y="17101"/>
                      <a:pt x="403" y="17565"/>
                    </a:cubicBezTo>
                    <a:cubicBezTo>
                      <a:pt x="459" y="17630"/>
                      <a:pt x="551" y="17661"/>
                      <a:pt x="677" y="17661"/>
                    </a:cubicBezTo>
                    <a:cubicBezTo>
                      <a:pt x="1452" y="17661"/>
                      <a:pt x="3488" y="16471"/>
                      <a:pt x="6100" y="14528"/>
                    </a:cubicBezTo>
                    <a:cubicBezTo>
                      <a:pt x="5974" y="14440"/>
                      <a:pt x="5849" y="14340"/>
                      <a:pt x="5736" y="14239"/>
                    </a:cubicBezTo>
                    <a:cubicBezTo>
                      <a:pt x="4748" y="14874"/>
                      <a:pt x="4003" y="15234"/>
                      <a:pt x="3644" y="15234"/>
                    </a:cubicBezTo>
                    <a:cubicBezTo>
                      <a:pt x="3556" y="15234"/>
                      <a:pt x="3491" y="15213"/>
                      <a:pt x="3452" y="15168"/>
                    </a:cubicBezTo>
                    <a:cubicBezTo>
                      <a:pt x="3251" y="14930"/>
                      <a:pt x="3715" y="14164"/>
                      <a:pt x="4644" y="13060"/>
                    </a:cubicBezTo>
                    <a:cubicBezTo>
                      <a:pt x="5761" y="11730"/>
                      <a:pt x="7568" y="9935"/>
                      <a:pt x="9701" y="8065"/>
                    </a:cubicBezTo>
                    <a:cubicBezTo>
                      <a:pt x="11822" y="6196"/>
                      <a:pt x="13842" y="4652"/>
                      <a:pt x="15311" y="3711"/>
                    </a:cubicBezTo>
                    <a:cubicBezTo>
                      <a:pt x="16273" y="3089"/>
                      <a:pt x="16995" y="2740"/>
                      <a:pt x="17349" y="2740"/>
                    </a:cubicBezTo>
                    <a:cubicBezTo>
                      <a:pt x="17438" y="2740"/>
                      <a:pt x="17504" y="2762"/>
                      <a:pt x="17544" y="2807"/>
                    </a:cubicBezTo>
                    <a:cubicBezTo>
                      <a:pt x="17758" y="3033"/>
                      <a:pt x="17281" y="3836"/>
                      <a:pt x="16327" y="4941"/>
                    </a:cubicBezTo>
                    <a:cubicBezTo>
                      <a:pt x="16415" y="5079"/>
                      <a:pt x="16503" y="5217"/>
                      <a:pt x="16578" y="5342"/>
                    </a:cubicBezTo>
                    <a:cubicBezTo>
                      <a:pt x="19213" y="2632"/>
                      <a:pt x="20744" y="561"/>
                      <a:pt x="20343" y="97"/>
                    </a:cubicBezTo>
                    <a:cubicBezTo>
                      <a:pt x="20285" y="32"/>
                      <a:pt x="20191" y="0"/>
                      <a:pt x="200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07" name="Google Shape;1007;p42"/>
          <p:cNvGrpSpPr/>
          <p:nvPr/>
        </p:nvGrpSpPr>
        <p:grpSpPr>
          <a:xfrm rot="-1800044">
            <a:off x="674220" y="2177801"/>
            <a:ext cx="1291938" cy="1005687"/>
            <a:chOff x="6877863" y="2921369"/>
            <a:chExt cx="1291967" cy="1005709"/>
          </a:xfrm>
        </p:grpSpPr>
        <p:sp>
          <p:nvSpPr>
            <p:cNvPr id="1008" name="Google Shape;1008;p42"/>
            <p:cNvSpPr/>
            <p:nvPr/>
          </p:nvSpPr>
          <p:spPr>
            <a:xfrm>
              <a:off x="6879369" y="2921519"/>
              <a:ext cx="1228870" cy="1005410"/>
            </a:xfrm>
            <a:custGeom>
              <a:rect b="b" l="l" r="r" t="t"/>
              <a:pathLst>
                <a:path extrusionOk="0" h="26906" w="32992">
                  <a:moveTo>
                    <a:pt x="27068" y="1"/>
                  </a:moveTo>
                  <a:cubicBezTo>
                    <a:pt x="23203" y="1"/>
                    <a:pt x="18033" y="1344"/>
                    <a:pt x="13553" y="3866"/>
                  </a:cubicBezTo>
                  <a:cubicBezTo>
                    <a:pt x="12248" y="3188"/>
                    <a:pt x="9713" y="1896"/>
                    <a:pt x="8471" y="1319"/>
                  </a:cubicBezTo>
                  <a:cubicBezTo>
                    <a:pt x="8328" y="1253"/>
                    <a:pt x="8186" y="1228"/>
                    <a:pt x="8054" y="1228"/>
                  </a:cubicBezTo>
                  <a:cubicBezTo>
                    <a:pt x="7757" y="1228"/>
                    <a:pt x="7515" y="1357"/>
                    <a:pt x="7454" y="1444"/>
                  </a:cubicBezTo>
                  <a:cubicBezTo>
                    <a:pt x="7429" y="1469"/>
                    <a:pt x="2497" y="7480"/>
                    <a:pt x="1857" y="8258"/>
                  </a:cubicBezTo>
                  <a:cubicBezTo>
                    <a:pt x="1230" y="9024"/>
                    <a:pt x="866" y="9739"/>
                    <a:pt x="1305" y="10078"/>
                  </a:cubicBezTo>
                  <a:cubicBezTo>
                    <a:pt x="1305" y="10078"/>
                    <a:pt x="6199" y="7442"/>
                    <a:pt x="6488" y="7292"/>
                  </a:cubicBezTo>
                  <a:cubicBezTo>
                    <a:pt x="6675" y="7187"/>
                    <a:pt x="6905" y="7038"/>
                    <a:pt x="7128" y="7038"/>
                  </a:cubicBezTo>
                  <a:cubicBezTo>
                    <a:pt x="7145" y="7038"/>
                    <a:pt x="7161" y="7039"/>
                    <a:pt x="7178" y="7041"/>
                  </a:cubicBezTo>
                  <a:cubicBezTo>
                    <a:pt x="7542" y="7254"/>
                    <a:pt x="7893" y="7480"/>
                    <a:pt x="8220" y="7718"/>
                  </a:cubicBezTo>
                  <a:cubicBezTo>
                    <a:pt x="7856" y="8070"/>
                    <a:pt x="7517" y="8409"/>
                    <a:pt x="7191" y="8760"/>
                  </a:cubicBezTo>
                  <a:lnTo>
                    <a:pt x="8220" y="10391"/>
                  </a:lnTo>
                  <a:lnTo>
                    <a:pt x="6613" y="11395"/>
                  </a:lnTo>
                  <a:lnTo>
                    <a:pt x="7140" y="12224"/>
                  </a:lnTo>
                  <a:lnTo>
                    <a:pt x="6086" y="12876"/>
                  </a:lnTo>
                  <a:lnTo>
                    <a:pt x="6676" y="13805"/>
                  </a:lnTo>
                  <a:cubicBezTo>
                    <a:pt x="6655" y="13804"/>
                    <a:pt x="6634" y="13804"/>
                    <a:pt x="6612" y="13804"/>
                  </a:cubicBezTo>
                  <a:cubicBezTo>
                    <a:pt x="5744" y="13804"/>
                    <a:pt x="4901" y="14054"/>
                    <a:pt x="4166" y="14520"/>
                  </a:cubicBezTo>
                  <a:cubicBezTo>
                    <a:pt x="3326" y="15047"/>
                    <a:pt x="2623" y="15900"/>
                    <a:pt x="2058" y="16854"/>
                  </a:cubicBezTo>
                  <a:cubicBezTo>
                    <a:pt x="2410" y="16666"/>
                    <a:pt x="2799" y="16565"/>
                    <a:pt x="3200" y="16540"/>
                  </a:cubicBezTo>
                  <a:lnTo>
                    <a:pt x="3200" y="16540"/>
                  </a:lnTo>
                  <a:cubicBezTo>
                    <a:pt x="2271" y="17067"/>
                    <a:pt x="1606" y="17695"/>
                    <a:pt x="1155" y="18649"/>
                  </a:cubicBezTo>
                  <a:cubicBezTo>
                    <a:pt x="665" y="19828"/>
                    <a:pt x="276" y="21045"/>
                    <a:pt x="0" y="22300"/>
                  </a:cubicBezTo>
                  <a:cubicBezTo>
                    <a:pt x="1242" y="22601"/>
                    <a:pt x="2522" y="22790"/>
                    <a:pt x="3802" y="22865"/>
                  </a:cubicBezTo>
                  <a:cubicBezTo>
                    <a:pt x="3822" y="22865"/>
                    <a:pt x="3841" y="22865"/>
                    <a:pt x="3860" y="22865"/>
                  </a:cubicBezTo>
                  <a:cubicBezTo>
                    <a:pt x="4876" y="22865"/>
                    <a:pt x="5726" y="22540"/>
                    <a:pt x="6576" y="21961"/>
                  </a:cubicBezTo>
                  <a:lnTo>
                    <a:pt x="6576" y="21961"/>
                  </a:lnTo>
                  <a:cubicBezTo>
                    <a:pt x="6387" y="22300"/>
                    <a:pt x="6124" y="22601"/>
                    <a:pt x="5798" y="22840"/>
                  </a:cubicBezTo>
                  <a:cubicBezTo>
                    <a:pt x="6902" y="22739"/>
                    <a:pt x="7969" y="22488"/>
                    <a:pt x="8809" y="21961"/>
                  </a:cubicBezTo>
                  <a:cubicBezTo>
                    <a:pt x="9575" y="21497"/>
                    <a:pt x="10177" y="20819"/>
                    <a:pt x="10566" y="20029"/>
                  </a:cubicBezTo>
                  <a:lnTo>
                    <a:pt x="11131" y="20932"/>
                  </a:lnTo>
                  <a:lnTo>
                    <a:pt x="12185" y="20280"/>
                  </a:lnTo>
                  <a:lnTo>
                    <a:pt x="12700" y="21108"/>
                  </a:lnTo>
                  <a:lnTo>
                    <a:pt x="14306" y="20117"/>
                  </a:lnTo>
                  <a:lnTo>
                    <a:pt x="15322" y="21748"/>
                  </a:lnTo>
                  <a:cubicBezTo>
                    <a:pt x="15774" y="21610"/>
                    <a:pt x="16238" y="21459"/>
                    <a:pt x="16703" y="21271"/>
                  </a:cubicBezTo>
                  <a:cubicBezTo>
                    <a:pt x="16778" y="21685"/>
                    <a:pt x="16828" y="22087"/>
                    <a:pt x="16853" y="22501"/>
                  </a:cubicBezTo>
                  <a:cubicBezTo>
                    <a:pt x="16778" y="22739"/>
                    <a:pt x="16527" y="22890"/>
                    <a:pt x="16326" y="23028"/>
                  </a:cubicBezTo>
                  <a:cubicBezTo>
                    <a:pt x="16075" y="23204"/>
                    <a:pt x="11558" y="26454"/>
                    <a:pt x="11558" y="26454"/>
                  </a:cubicBezTo>
                  <a:cubicBezTo>
                    <a:pt x="11632" y="26781"/>
                    <a:pt x="11945" y="26906"/>
                    <a:pt x="12386" y="26906"/>
                  </a:cubicBezTo>
                  <a:cubicBezTo>
                    <a:pt x="12688" y="26906"/>
                    <a:pt x="13052" y="26847"/>
                    <a:pt x="13440" y="26755"/>
                  </a:cubicBezTo>
                  <a:cubicBezTo>
                    <a:pt x="14431" y="26517"/>
                    <a:pt x="21998" y="24710"/>
                    <a:pt x="22023" y="24710"/>
                  </a:cubicBezTo>
                  <a:cubicBezTo>
                    <a:pt x="22174" y="24684"/>
                    <a:pt x="22576" y="24358"/>
                    <a:pt x="22576" y="23844"/>
                  </a:cubicBezTo>
                  <a:cubicBezTo>
                    <a:pt x="22601" y="22476"/>
                    <a:pt x="22550" y="19627"/>
                    <a:pt x="22513" y="18172"/>
                  </a:cubicBezTo>
                  <a:cubicBezTo>
                    <a:pt x="26541" y="15373"/>
                    <a:pt x="29891" y="11546"/>
                    <a:pt x="31661" y="8170"/>
                  </a:cubicBezTo>
                  <a:cubicBezTo>
                    <a:pt x="31749" y="8007"/>
                    <a:pt x="31824" y="7857"/>
                    <a:pt x="31899" y="7693"/>
                  </a:cubicBezTo>
                  <a:lnTo>
                    <a:pt x="31899" y="7656"/>
                  </a:lnTo>
                  <a:cubicBezTo>
                    <a:pt x="32062" y="7342"/>
                    <a:pt x="32188" y="7041"/>
                    <a:pt x="32313" y="6752"/>
                  </a:cubicBezTo>
                  <a:cubicBezTo>
                    <a:pt x="32313" y="6740"/>
                    <a:pt x="32313" y="6740"/>
                    <a:pt x="32313" y="6727"/>
                  </a:cubicBezTo>
                  <a:cubicBezTo>
                    <a:pt x="32376" y="6577"/>
                    <a:pt x="32426" y="6438"/>
                    <a:pt x="32477" y="6288"/>
                  </a:cubicBezTo>
                  <a:lnTo>
                    <a:pt x="32477" y="6263"/>
                  </a:lnTo>
                  <a:cubicBezTo>
                    <a:pt x="32577" y="5987"/>
                    <a:pt x="32665" y="5698"/>
                    <a:pt x="32740" y="5435"/>
                  </a:cubicBezTo>
                  <a:cubicBezTo>
                    <a:pt x="32753" y="5422"/>
                    <a:pt x="32753" y="5397"/>
                    <a:pt x="32753" y="5384"/>
                  </a:cubicBezTo>
                  <a:cubicBezTo>
                    <a:pt x="32790" y="5259"/>
                    <a:pt x="32815" y="5121"/>
                    <a:pt x="32853" y="4995"/>
                  </a:cubicBezTo>
                  <a:cubicBezTo>
                    <a:pt x="32853" y="4983"/>
                    <a:pt x="32853" y="4983"/>
                    <a:pt x="32853" y="4970"/>
                  </a:cubicBezTo>
                  <a:cubicBezTo>
                    <a:pt x="32878" y="4845"/>
                    <a:pt x="32903" y="4707"/>
                    <a:pt x="32916" y="4594"/>
                  </a:cubicBezTo>
                  <a:lnTo>
                    <a:pt x="32916" y="4581"/>
                  </a:lnTo>
                  <a:cubicBezTo>
                    <a:pt x="32941" y="4456"/>
                    <a:pt x="32953" y="4330"/>
                    <a:pt x="32966" y="4217"/>
                  </a:cubicBezTo>
                  <a:lnTo>
                    <a:pt x="32966" y="4155"/>
                  </a:lnTo>
                  <a:cubicBezTo>
                    <a:pt x="32979" y="4042"/>
                    <a:pt x="32991" y="3929"/>
                    <a:pt x="32991" y="3816"/>
                  </a:cubicBezTo>
                  <a:lnTo>
                    <a:pt x="32991" y="3791"/>
                  </a:lnTo>
                  <a:lnTo>
                    <a:pt x="32991" y="3477"/>
                  </a:lnTo>
                  <a:cubicBezTo>
                    <a:pt x="32991" y="3464"/>
                    <a:pt x="32991" y="3439"/>
                    <a:pt x="32991" y="3427"/>
                  </a:cubicBezTo>
                  <a:cubicBezTo>
                    <a:pt x="32991" y="3326"/>
                    <a:pt x="32979" y="3226"/>
                    <a:pt x="32966" y="3113"/>
                  </a:cubicBezTo>
                  <a:lnTo>
                    <a:pt x="32966" y="3063"/>
                  </a:lnTo>
                  <a:cubicBezTo>
                    <a:pt x="32953" y="2962"/>
                    <a:pt x="32928" y="2862"/>
                    <a:pt x="32903" y="2762"/>
                  </a:cubicBezTo>
                  <a:lnTo>
                    <a:pt x="32903" y="2749"/>
                  </a:lnTo>
                  <a:cubicBezTo>
                    <a:pt x="32891" y="2661"/>
                    <a:pt x="32866" y="2573"/>
                    <a:pt x="32828" y="2486"/>
                  </a:cubicBezTo>
                  <a:cubicBezTo>
                    <a:pt x="32828" y="2473"/>
                    <a:pt x="32828" y="2448"/>
                    <a:pt x="32815" y="2435"/>
                  </a:cubicBezTo>
                  <a:cubicBezTo>
                    <a:pt x="32790" y="2348"/>
                    <a:pt x="32753" y="2260"/>
                    <a:pt x="32715" y="2184"/>
                  </a:cubicBezTo>
                  <a:lnTo>
                    <a:pt x="32690" y="2134"/>
                  </a:lnTo>
                  <a:cubicBezTo>
                    <a:pt x="32652" y="2046"/>
                    <a:pt x="32615" y="1971"/>
                    <a:pt x="32564" y="1896"/>
                  </a:cubicBezTo>
                  <a:cubicBezTo>
                    <a:pt x="32514" y="1808"/>
                    <a:pt x="32464" y="1733"/>
                    <a:pt x="32401" y="1670"/>
                  </a:cubicBezTo>
                  <a:lnTo>
                    <a:pt x="32376" y="1620"/>
                  </a:lnTo>
                  <a:cubicBezTo>
                    <a:pt x="32313" y="1557"/>
                    <a:pt x="32251" y="1482"/>
                    <a:pt x="32188" y="1419"/>
                  </a:cubicBezTo>
                  <a:lnTo>
                    <a:pt x="32150" y="1381"/>
                  </a:lnTo>
                  <a:cubicBezTo>
                    <a:pt x="32088" y="1319"/>
                    <a:pt x="32025" y="1256"/>
                    <a:pt x="31950" y="1206"/>
                  </a:cubicBezTo>
                  <a:lnTo>
                    <a:pt x="31937" y="1193"/>
                  </a:lnTo>
                  <a:cubicBezTo>
                    <a:pt x="31849" y="1130"/>
                    <a:pt x="31774" y="1068"/>
                    <a:pt x="31686" y="1017"/>
                  </a:cubicBezTo>
                  <a:lnTo>
                    <a:pt x="31636" y="980"/>
                  </a:lnTo>
                  <a:cubicBezTo>
                    <a:pt x="31560" y="930"/>
                    <a:pt x="31473" y="867"/>
                    <a:pt x="31372" y="829"/>
                  </a:cubicBezTo>
                  <a:lnTo>
                    <a:pt x="31347" y="804"/>
                  </a:lnTo>
                  <a:cubicBezTo>
                    <a:pt x="31247" y="754"/>
                    <a:pt x="31159" y="704"/>
                    <a:pt x="31059" y="666"/>
                  </a:cubicBezTo>
                  <a:lnTo>
                    <a:pt x="31033" y="653"/>
                  </a:lnTo>
                  <a:cubicBezTo>
                    <a:pt x="30933" y="603"/>
                    <a:pt x="30820" y="566"/>
                    <a:pt x="30720" y="515"/>
                  </a:cubicBezTo>
                  <a:lnTo>
                    <a:pt x="30670" y="503"/>
                  </a:lnTo>
                  <a:cubicBezTo>
                    <a:pt x="30557" y="465"/>
                    <a:pt x="30444" y="428"/>
                    <a:pt x="30318" y="390"/>
                  </a:cubicBezTo>
                  <a:cubicBezTo>
                    <a:pt x="30193" y="352"/>
                    <a:pt x="30067" y="315"/>
                    <a:pt x="29942" y="290"/>
                  </a:cubicBezTo>
                  <a:lnTo>
                    <a:pt x="29904" y="290"/>
                  </a:lnTo>
                  <a:cubicBezTo>
                    <a:pt x="29779" y="252"/>
                    <a:pt x="29653" y="227"/>
                    <a:pt x="29515" y="202"/>
                  </a:cubicBezTo>
                  <a:lnTo>
                    <a:pt x="29477" y="202"/>
                  </a:lnTo>
                  <a:cubicBezTo>
                    <a:pt x="29201" y="139"/>
                    <a:pt x="28913" y="101"/>
                    <a:pt x="28612" y="64"/>
                  </a:cubicBezTo>
                  <a:lnTo>
                    <a:pt x="28586" y="64"/>
                  </a:lnTo>
                  <a:cubicBezTo>
                    <a:pt x="28423" y="51"/>
                    <a:pt x="28273" y="39"/>
                    <a:pt x="28110" y="26"/>
                  </a:cubicBezTo>
                  <a:lnTo>
                    <a:pt x="28084" y="26"/>
                  </a:lnTo>
                  <a:cubicBezTo>
                    <a:pt x="27771" y="13"/>
                    <a:pt x="27432" y="1"/>
                    <a:pt x="27093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09" name="Google Shape;1009;p42"/>
            <p:cNvGrpSpPr/>
            <p:nvPr/>
          </p:nvGrpSpPr>
          <p:grpSpPr>
            <a:xfrm>
              <a:off x="6877863" y="2921369"/>
              <a:ext cx="1291967" cy="1005709"/>
              <a:chOff x="6030382" y="2921287"/>
              <a:chExt cx="1291967" cy="1005709"/>
            </a:xfrm>
          </p:grpSpPr>
          <p:sp>
            <p:nvSpPr>
              <p:cNvPr id="1010" name="Google Shape;1010;p42"/>
              <p:cNvSpPr/>
              <p:nvPr/>
            </p:nvSpPr>
            <p:spPr>
              <a:xfrm>
                <a:off x="6030382" y="3437183"/>
                <a:ext cx="432406" cy="338811"/>
              </a:xfrm>
              <a:custGeom>
                <a:rect b="b" l="l" r="r" t="t"/>
                <a:pathLst>
                  <a:path extrusionOk="0" h="9067" w="11609">
                    <a:moveTo>
                      <a:pt x="6614" y="1"/>
                    </a:moveTo>
                    <a:cubicBezTo>
                      <a:pt x="5780" y="1"/>
                      <a:pt x="4928" y="229"/>
                      <a:pt x="4154" y="709"/>
                    </a:cubicBezTo>
                    <a:cubicBezTo>
                      <a:pt x="3314" y="1236"/>
                      <a:pt x="2623" y="2102"/>
                      <a:pt x="2059" y="3055"/>
                    </a:cubicBezTo>
                    <a:cubicBezTo>
                      <a:pt x="2410" y="2867"/>
                      <a:pt x="2799" y="2767"/>
                      <a:pt x="3188" y="2742"/>
                    </a:cubicBezTo>
                    <a:lnTo>
                      <a:pt x="3188" y="2742"/>
                    </a:lnTo>
                    <a:cubicBezTo>
                      <a:pt x="2272" y="3256"/>
                      <a:pt x="1607" y="3896"/>
                      <a:pt x="1155" y="4850"/>
                    </a:cubicBezTo>
                    <a:cubicBezTo>
                      <a:pt x="666" y="6030"/>
                      <a:pt x="277" y="7247"/>
                      <a:pt x="1" y="8489"/>
                    </a:cubicBezTo>
                    <a:cubicBezTo>
                      <a:pt x="1243" y="8803"/>
                      <a:pt x="2510" y="8991"/>
                      <a:pt x="3790" y="9066"/>
                    </a:cubicBezTo>
                    <a:cubicBezTo>
                      <a:pt x="3810" y="9067"/>
                      <a:pt x="3829" y="9067"/>
                      <a:pt x="3849" y="9067"/>
                    </a:cubicBezTo>
                    <a:cubicBezTo>
                      <a:pt x="4877" y="9067"/>
                      <a:pt x="5726" y="8741"/>
                      <a:pt x="6576" y="8150"/>
                    </a:cubicBezTo>
                    <a:lnTo>
                      <a:pt x="6576" y="8150"/>
                    </a:lnTo>
                    <a:cubicBezTo>
                      <a:pt x="6388" y="8502"/>
                      <a:pt x="6125" y="8803"/>
                      <a:pt x="5798" y="9041"/>
                    </a:cubicBezTo>
                    <a:cubicBezTo>
                      <a:pt x="6903" y="8941"/>
                      <a:pt x="7969" y="8690"/>
                      <a:pt x="8810" y="8150"/>
                    </a:cubicBezTo>
                    <a:cubicBezTo>
                      <a:pt x="11006" y="6782"/>
                      <a:pt x="11608" y="4072"/>
                      <a:pt x="10328" y="2026"/>
                    </a:cubicBezTo>
                    <a:cubicBezTo>
                      <a:pt x="9510" y="719"/>
                      <a:pt x="8091" y="1"/>
                      <a:pt x="66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42"/>
              <p:cNvSpPr/>
              <p:nvPr/>
            </p:nvSpPr>
            <p:spPr>
              <a:xfrm>
                <a:off x="6143503" y="3483145"/>
                <a:ext cx="273024" cy="214078"/>
              </a:xfrm>
              <a:custGeom>
                <a:rect b="b" l="l" r="r" t="t"/>
                <a:pathLst>
                  <a:path extrusionOk="0" h="5729" w="7330">
                    <a:moveTo>
                      <a:pt x="4154" y="0"/>
                    </a:moveTo>
                    <a:cubicBezTo>
                      <a:pt x="3629" y="0"/>
                      <a:pt x="3097" y="148"/>
                      <a:pt x="2623" y="458"/>
                    </a:cubicBezTo>
                    <a:cubicBezTo>
                      <a:pt x="2096" y="784"/>
                      <a:pt x="1657" y="1324"/>
                      <a:pt x="1293" y="1938"/>
                    </a:cubicBezTo>
                    <a:cubicBezTo>
                      <a:pt x="1519" y="1813"/>
                      <a:pt x="1757" y="1750"/>
                      <a:pt x="2008" y="1738"/>
                    </a:cubicBezTo>
                    <a:lnTo>
                      <a:pt x="2008" y="1738"/>
                    </a:lnTo>
                    <a:cubicBezTo>
                      <a:pt x="1444" y="2026"/>
                      <a:pt x="992" y="2491"/>
                      <a:pt x="728" y="3068"/>
                    </a:cubicBezTo>
                    <a:cubicBezTo>
                      <a:pt x="415" y="3808"/>
                      <a:pt x="176" y="4574"/>
                      <a:pt x="0" y="5364"/>
                    </a:cubicBezTo>
                    <a:cubicBezTo>
                      <a:pt x="791" y="5552"/>
                      <a:pt x="1594" y="5678"/>
                      <a:pt x="2397" y="5728"/>
                    </a:cubicBezTo>
                    <a:cubicBezTo>
                      <a:pt x="3025" y="5728"/>
                      <a:pt x="3640" y="5527"/>
                      <a:pt x="4154" y="5151"/>
                    </a:cubicBezTo>
                    <a:lnTo>
                      <a:pt x="4154" y="5151"/>
                    </a:lnTo>
                    <a:cubicBezTo>
                      <a:pt x="4029" y="5364"/>
                      <a:pt x="3866" y="5552"/>
                      <a:pt x="3665" y="5703"/>
                    </a:cubicBezTo>
                    <a:cubicBezTo>
                      <a:pt x="4330" y="5678"/>
                      <a:pt x="4982" y="5477"/>
                      <a:pt x="5560" y="5151"/>
                    </a:cubicBezTo>
                    <a:cubicBezTo>
                      <a:pt x="6940" y="4285"/>
                      <a:pt x="7329" y="2578"/>
                      <a:pt x="6513" y="1286"/>
                    </a:cubicBezTo>
                    <a:cubicBezTo>
                      <a:pt x="5978" y="455"/>
                      <a:pt x="5076" y="0"/>
                      <a:pt x="41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42"/>
              <p:cNvSpPr/>
              <p:nvPr/>
            </p:nvSpPr>
            <p:spPr>
              <a:xfrm>
                <a:off x="6179037" y="3513338"/>
                <a:ext cx="202887" cy="153879"/>
              </a:xfrm>
              <a:custGeom>
                <a:rect b="b" l="l" r="r" t="t"/>
                <a:pathLst>
                  <a:path extrusionOk="0" h="4118" w="5447">
                    <a:moveTo>
                      <a:pt x="3203" y="0"/>
                    </a:moveTo>
                    <a:cubicBezTo>
                      <a:pt x="2818" y="0"/>
                      <a:pt x="2425" y="106"/>
                      <a:pt x="2071" y="327"/>
                    </a:cubicBezTo>
                    <a:cubicBezTo>
                      <a:pt x="1958" y="390"/>
                      <a:pt x="1857" y="478"/>
                      <a:pt x="1757" y="566"/>
                    </a:cubicBezTo>
                    <a:cubicBezTo>
                      <a:pt x="1782" y="616"/>
                      <a:pt x="1795" y="654"/>
                      <a:pt x="1807" y="704"/>
                    </a:cubicBezTo>
                    <a:cubicBezTo>
                      <a:pt x="1908" y="1055"/>
                      <a:pt x="1757" y="1432"/>
                      <a:pt x="1431" y="1620"/>
                    </a:cubicBezTo>
                    <a:cubicBezTo>
                      <a:pt x="1017" y="1833"/>
                      <a:pt x="690" y="2172"/>
                      <a:pt x="490" y="2586"/>
                    </a:cubicBezTo>
                    <a:cubicBezTo>
                      <a:pt x="315" y="3023"/>
                      <a:pt x="153" y="3485"/>
                      <a:pt x="27" y="3946"/>
                    </a:cubicBezTo>
                    <a:lnTo>
                      <a:pt x="27" y="3946"/>
                    </a:lnTo>
                    <a:cubicBezTo>
                      <a:pt x="18" y="3945"/>
                      <a:pt x="9" y="3943"/>
                      <a:pt x="0" y="3941"/>
                    </a:cubicBezTo>
                    <a:lnTo>
                      <a:pt x="0" y="3941"/>
                    </a:lnTo>
                    <a:lnTo>
                      <a:pt x="25" y="3954"/>
                    </a:lnTo>
                    <a:cubicBezTo>
                      <a:pt x="26" y="3951"/>
                      <a:pt x="27" y="3949"/>
                      <a:pt x="27" y="3946"/>
                    </a:cubicBezTo>
                    <a:lnTo>
                      <a:pt x="27" y="3946"/>
                    </a:lnTo>
                    <a:cubicBezTo>
                      <a:pt x="496" y="4032"/>
                      <a:pt x="976" y="4092"/>
                      <a:pt x="1443" y="4117"/>
                    </a:cubicBezTo>
                    <a:cubicBezTo>
                      <a:pt x="1908" y="4117"/>
                      <a:pt x="2359" y="3966"/>
                      <a:pt x="2723" y="3690"/>
                    </a:cubicBezTo>
                    <a:cubicBezTo>
                      <a:pt x="2860" y="3594"/>
                      <a:pt x="3019" y="3546"/>
                      <a:pt x="3179" y="3546"/>
                    </a:cubicBezTo>
                    <a:cubicBezTo>
                      <a:pt x="3371" y="3546"/>
                      <a:pt x="3564" y="3616"/>
                      <a:pt x="3715" y="3753"/>
                    </a:cubicBezTo>
                    <a:cubicBezTo>
                      <a:pt x="3740" y="3778"/>
                      <a:pt x="3777" y="3816"/>
                      <a:pt x="3803" y="3854"/>
                    </a:cubicBezTo>
                    <a:cubicBezTo>
                      <a:pt x="3928" y="3803"/>
                      <a:pt x="4041" y="3741"/>
                      <a:pt x="4166" y="3665"/>
                    </a:cubicBezTo>
                    <a:cubicBezTo>
                      <a:pt x="5145" y="3050"/>
                      <a:pt x="5446" y="1821"/>
                      <a:pt x="4869" y="905"/>
                    </a:cubicBezTo>
                    <a:cubicBezTo>
                      <a:pt x="4504" y="317"/>
                      <a:pt x="3866" y="0"/>
                      <a:pt x="32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42"/>
              <p:cNvSpPr/>
              <p:nvPr/>
            </p:nvSpPr>
            <p:spPr>
              <a:xfrm>
                <a:off x="6257555" y="3235772"/>
                <a:ext cx="423057" cy="474567"/>
              </a:xfrm>
              <a:custGeom>
                <a:rect b="b" l="l" r="r" t="t"/>
                <a:pathLst>
                  <a:path extrusionOk="0" h="12700" w="11358">
                    <a:moveTo>
                      <a:pt x="5283" y="0"/>
                    </a:moveTo>
                    <a:lnTo>
                      <a:pt x="527" y="2974"/>
                    </a:lnTo>
                    <a:lnTo>
                      <a:pt x="1042" y="3815"/>
                    </a:lnTo>
                    <a:lnTo>
                      <a:pt x="0" y="4467"/>
                    </a:lnTo>
                    <a:lnTo>
                      <a:pt x="5033" y="12524"/>
                    </a:lnTo>
                    <a:lnTo>
                      <a:pt x="6087" y="11871"/>
                    </a:lnTo>
                    <a:lnTo>
                      <a:pt x="6601" y="12700"/>
                    </a:lnTo>
                    <a:lnTo>
                      <a:pt x="11357" y="9725"/>
                    </a:lnTo>
                    <a:lnTo>
                      <a:pt x="52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42"/>
              <p:cNvSpPr/>
              <p:nvPr/>
            </p:nvSpPr>
            <p:spPr>
              <a:xfrm>
                <a:off x="6460889" y="3566362"/>
                <a:ext cx="411808" cy="360634"/>
              </a:xfrm>
              <a:custGeom>
                <a:rect b="b" l="l" r="r" t="t"/>
                <a:pathLst>
                  <a:path extrusionOk="0" h="9651" w="11056">
                    <a:moveTo>
                      <a:pt x="10930" y="0"/>
                    </a:moveTo>
                    <a:lnTo>
                      <a:pt x="4995" y="3162"/>
                    </a:lnTo>
                    <a:cubicBezTo>
                      <a:pt x="4995" y="3162"/>
                      <a:pt x="5346" y="5133"/>
                      <a:pt x="5296" y="5245"/>
                    </a:cubicBezTo>
                    <a:cubicBezTo>
                      <a:pt x="5220" y="5484"/>
                      <a:pt x="4970" y="5634"/>
                      <a:pt x="4769" y="5773"/>
                    </a:cubicBezTo>
                    <a:cubicBezTo>
                      <a:pt x="4518" y="5948"/>
                      <a:pt x="0" y="9198"/>
                      <a:pt x="0" y="9198"/>
                    </a:cubicBezTo>
                    <a:cubicBezTo>
                      <a:pt x="75" y="9526"/>
                      <a:pt x="387" y="9650"/>
                      <a:pt x="828" y="9650"/>
                    </a:cubicBezTo>
                    <a:cubicBezTo>
                      <a:pt x="1131" y="9650"/>
                      <a:pt x="1494" y="9591"/>
                      <a:pt x="1883" y="9500"/>
                    </a:cubicBezTo>
                    <a:cubicBezTo>
                      <a:pt x="2861" y="9261"/>
                      <a:pt x="10428" y="7454"/>
                      <a:pt x="10466" y="7454"/>
                    </a:cubicBezTo>
                    <a:cubicBezTo>
                      <a:pt x="10617" y="7416"/>
                      <a:pt x="11006" y="7103"/>
                      <a:pt x="11018" y="6588"/>
                    </a:cubicBezTo>
                    <a:cubicBezTo>
                      <a:pt x="11056" y="4706"/>
                      <a:pt x="10930" y="0"/>
                      <a:pt x="1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42"/>
              <p:cNvSpPr/>
              <p:nvPr/>
            </p:nvSpPr>
            <p:spPr>
              <a:xfrm>
                <a:off x="6063123" y="2967212"/>
                <a:ext cx="502953" cy="330964"/>
              </a:xfrm>
              <a:custGeom>
                <a:rect b="b" l="l" r="r" t="t"/>
                <a:pathLst>
                  <a:path extrusionOk="0" h="8857" w="13503">
                    <a:moveTo>
                      <a:pt x="7191" y="0"/>
                    </a:moveTo>
                    <a:cubicBezTo>
                      <a:pt x="6894" y="0"/>
                      <a:pt x="6658" y="132"/>
                      <a:pt x="6588" y="210"/>
                    </a:cubicBezTo>
                    <a:cubicBezTo>
                      <a:pt x="6563" y="235"/>
                      <a:pt x="1631" y="6258"/>
                      <a:pt x="991" y="7037"/>
                    </a:cubicBezTo>
                    <a:cubicBezTo>
                      <a:pt x="364" y="7789"/>
                      <a:pt x="0" y="8505"/>
                      <a:pt x="439" y="8856"/>
                    </a:cubicBezTo>
                    <a:cubicBezTo>
                      <a:pt x="439" y="8856"/>
                      <a:pt x="5333" y="6221"/>
                      <a:pt x="5622" y="6058"/>
                    </a:cubicBezTo>
                    <a:cubicBezTo>
                      <a:pt x="5808" y="5953"/>
                      <a:pt x="6026" y="5817"/>
                      <a:pt x="6256" y="5817"/>
                    </a:cubicBezTo>
                    <a:cubicBezTo>
                      <a:pt x="6275" y="5817"/>
                      <a:pt x="6293" y="5817"/>
                      <a:pt x="6312" y="5819"/>
                    </a:cubicBezTo>
                    <a:cubicBezTo>
                      <a:pt x="6438" y="5832"/>
                      <a:pt x="8056" y="6999"/>
                      <a:pt x="8056" y="6999"/>
                    </a:cubicBezTo>
                    <a:lnTo>
                      <a:pt x="13503" y="3059"/>
                    </a:lnTo>
                    <a:cubicBezTo>
                      <a:pt x="13503" y="3059"/>
                      <a:pt x="9324" y="888"/>
                      <a:pt x="7617" y="97"/>
                    </a:cubicBezTo>
                    <a:cubicBezTo>
                      <a:pt x="7469" y="27"/>
                      <a:pt x="7324" y="0"/>
                      <a:pt x="7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42"/>
              <p:cNvSpPr/>
              <p:nvPr/>
            </p:nvSpPr>
            <p:spPr>
              <a:xfrm>
                <a:off x="6298676" y="2921324"/>
                <a:ext cx="1023673" cy="812444"/>
              </a:xfrm>
              <a:custGeom>
                <a:rect b="b" l="l" r="r" t="t"/>
                <a:pathLst>
                  <a:path extrusionOk="0" h="21742" w="27483">
                    <a:moveTo>
                      <a:pt x="19904" y="1"/>
                    </a:moveTo>
                    <a:cubicBezTo>
                      <a:pt x="15682" y="1"/>
                      <a:pt x="9918" y="1600"/>
                      <a:pt x="5183" y="4563"/>
                    </a:cubicBezTo>
                    <a:cubicBezTo>
                      <a:pt x="3050" y="5893"/>
                      <a:pt x="1331" y="7323"/>
                      <a:pt x="1" y="8766"/>
                    </a:cubicBezTo>
                    <a:lnTo>
                      <a:pt x="8120" y="21742"/>
                    </a:lnTo>
                    <a:cubicBezTo>
                      <a:pt x="10002" y="21177"/>
                      <a:pt x="12048" y="20249"/>
                      <a:pt x="14168" y="18918"/>
                    </a:cubicBezTo>
                    <a:cubicBezTo>
                      <a:pt x="21848" y="14112"/>
                      <a:pt x="27483" y="5303"/>
                      <a:pt x="25375" y="1915"/>
                    </a:cubicBezTo>
                    <a:cubicBezTo>
                      <a:pt x="24561" y="620"/>
                      <a:pt x="22531" y="1"/>
                      <a:pt x="199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42"/>
              <p:cNvSpPr/>
              <p:nvPr/>
            </p:nvSpPr>
            <p:spPr>
              <a:xfrm>
                <a:off x="7019452" y="2921287"/>
                <a:ext cx="256635" cy="305143"/>
              </a:xfrm>
              <a:custGeom>
                <a:rect b="b" l="l" r="r" t="t"/>
                <a:pathLst>
                  <a:path extrusionOk="0" h="8166" w="6890">
                    <a:moveTo>
                      <a:pt x="534" y="0"/>
                    </a:moveTo>
                    <a:cubicBezTo>
                      <a:pt x="359" y="0"/>
                      <a:pt x="181" y="3"/>
                      <a:pt x="0" y="8"/>
                    </a:cubicBezTo>
                    <a:cubicBezTo>
                      <a:pt x="502" y="1552"/>
                      <a:pt x="1205" y="3020"/>
                      <a:pt x="2071" y="4400"/>
                    </a:cubicBezTo>
                    <a:cubicBezTo>
                      <a:pt x="2924" y="5768"/>
                      <a:pt x="3940" y="7036"/>
                      <a:pt x="5107" y="8165"/>
                    </a:cubicBezTo>
                    <a:cubicBezTo>
                      <a:pt x="6450" y="5593"/>
                      <a:pt x="6889" y="3296"/>
                      <a:pt x="6024" y="1916"/>
                    </a:cubicBezTo>
                    <a:cubicBezTo>
                      <a:pt x="5212" y="621"/>
                      <a:pt x="3175" y="0"/>
                      <a:pt x="5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42"/>
              <p:cNvSpPr/>
              <p:nvPr/>
            </p:nvSpPr>
            <p:spPr>
              <a:xfrm>
                <a:off x="6594570" y="3087909"/>
                <a:ext cx="388901" cy="382494"/>
              </a:xfrm>
              <a:custGeom>
                <a:rect b="b" l="l" r="r" t="t"/>
                <a:pathLst>
                  <a:path extrusionOk="0" h="10236" w="10441">
                    <a:moveTo>
                      <a:pt x="5223" y="1"/>
                    </a:moveTo>
                    <a:cubicBezTo>
                      <a:pt x="2482" y="1"/>
                      <a:pt x="211" y="2162"/>
                      <a:pt x="101" y="4923"/>
                    </a:cubicBezTo>
                    <a:cubicBezTo>
                      <a:pt x="0" y="7747"/>
                      <a:pt x="2196" y="10131"/>
                      <a:pt x="5020" y="10232"/>
                    </a:cubicBezTo>
                    <a:cubicBezTo>
                      <a:pt x="5089" y="10234"/>
                      <a:pt x="5158" y="10236"/>
                      <a:pt x="5227" y="10236"/>
                    </a:cubicBezTo>
                    <a:cubicBezTo>
                      <a:pt x="7959" y="10236"/>
                      <a:pt x="10230" y="8067"/>
                      <a:pt x="10328" y="5312"/>
                    </a:cubicBezTo>
                    <a:cubicBezTo>
                      <a:pt x="10441" y="2489"/>
                      <a:pt x="8232" y="117"/>
                      <a:pt x="5409" y="4"/>
                    </a:cubicBezTo>
                    <a:cubicBezTo>
                      <a:pt x="5346" y="2"/>
                      <a:pt x="5284" y="1"/>
                      <a:pt x="52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42"/>
              <p:cNvSpPr/>
              <p:nvPr/>
            </p:nvSpPr>
            <p:spPr>
              <a:xfrm>
                <a:off x="6645048" y="3139782"/>
                <a:ext cx="287960" cy="278724"/>
              </a:xfrm>
              <a:custGeom>
                <a:rect b="b" l="l" r="r" t="t"/>
                <a:pathLst>
                  <a:path extrusionOk="0" h="7459" w="7731">
                    <a:moveTo>
                      <a:pt x="3857" y="0"/>
                    </a:moveTo>
                    <a:cubicBezTo>
                      <a:pt x="3773" y="0"/>
                      <a:pt x="3688" y="3"/>
                      <a:pt x="3602" y="9"/>
                    </a:cubicBezTo>
                    <a:cubicBezTo>
                      <a:pt x="1556" y="159"/>
                      <a:pt x="0" y="1941"/>
                      <a:pt x="151" y="3987"/>
                    </a:cubicBezTo>
                    <a:cubicBezTo>
                      <a:pt x="283" y="5959"/>
                      <a:pt x="1925" y="7459"/>
                      <a:pt x="3873" y="7459"/>
                    </a:cubicBezTo>
                    <a:cubicBezTo>
                      <a:pt x="3958" y="7459"/>
                      <a:pt x="4043" y="7456"/>
                      <a:pt x="4129" y="7450"/>
                    </a:cubicBezTo>
                    <a:cubicBezTo>
                      <a:pt x="6174" y="7300"/>
                      <a:pt x="7730" y="5518"/>
                      <a:pt x="7580" y="3472"/>
                    </a:cubicBezTo>
                    <a:cubicBezTo>
                      <a:pt x="7448" y="1500"/>
                      <a:pt x="5805" y="0"/>
                      <a:pt x="38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20" name="Google Shape;1020;p42"/>
          <p:cNvSpPr/>
          <p:nvPr/>
        </p:nvSpPr>
        <p:spPr>
          <a:xfrm>
            <a:off x="575147" y="3571225"/>
            <a:ext cx="2421850" cy="1678875"/>
          </a:xfrm>
          <a:custGeom>
            <a:rect b="b" l="l" r="r" t="t"/>
            <a:pathLst>
              <a:path extrusionOk="0" h="67155" w="96874">
                <a:moveTo>
                  <a:pt x="96874" y="66761"/>
                </a:moveTo>
                <a:cubicBezTo>
                  <a:pt x="91159" y="66790"/>
                  <a:pt x="72502" y="67508"/>
                  <a:pt x="62585" y="66932"/>
                </a:cubicBezTo>
                <a:cubicBezTo>
                  <a:pt x="52668" y="66356"/>
                  <a:pt x="43861" y="65912"/>
                  <a:pt x="37372" y="63305"/>
                </a:cubicBezTo>
                <a:cubicBezTo>
                  <a:pt x="30883" y="60698"/>
                  <a:pt x="25631" y="56285"/>
                  <a:pt x="23651" y="51289"/>
                </a:cubicBezTo>
                <a:cubicBezTo>
                  <a:pt x="21672" y="46293"/>
                  <a:pt x="22773" y="37519"/>
                  <a:pt x="25495" y="33328"/>
                </a:cubicBezTo>
                <a:cubicBezTo>
                  <a:pt x="28217" y="29137"/>
                  <a:pt x="36197" y="26265"/>
                  <a:pt x="39982" y="26143"/>
                </a:cubicBezTo>
                <a:cubicBezTo>
                  <a:pt x="43767" y="26021"/>
                  <a:pt x="47589" y="29411"/>
                  <a:pt x="48206" y="32597"/>
                </a:cubicBezTo>
                <a:cubicBezTo>
                  <a:pt x="48823" y="35783"/>
                  <a:pt x="47503" y="42203"/>
                  <a:pt x="43685" y="45261"/>
                </a:cubicBezTo>
                <a:cubicBezTo>
                  <a:pt x="39867" y="48319"/>
                  <a:pt x="30808" y="51012"/>
                  <a:pt x="25296" y="50945"/>
                </a:cubicBezTo>
                <a:cubicBezTo>
                  <a:pt x="19784" y="50878"/>
                  <a:pt x="14775" y="48331"/>
                  <a:pt x="10613" y="44861"/>
                </a:cubicBezTo>
                <a:cubicBezTo>
                  <a:pt x="6451" y="41391"/>
                  <a:pt x="1557" y="35459"/>
                  <a:pt x="326" y="30127"/>
                </a:cubicBezTo>
                <a:cubicBezTo>
                  <a:pt x="-905" y="24795"/>
                  <a:pt x="1633" y="17891"/>
                  <a:pt x="3226" y="12870"/>
                </a:cubicBezTo>
                <a:cubicBezTo>
                  <a:pt x="4819" y="7849"/>
                  <a:pt x="8774" y="2145"/>
                  <a:pt x="9884" y="0"/>
                </a:cubicBezTo>
              </a:path>
            </a:pathLst>
          </a:cu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  <p:grpSp>
        <p:nvGrpSpPr>
          <p:cNvPr id="1021" name="Google Shape;1021;p42"/>
          <p:cNvGrpSpPr/>
          <p:nvPr/>
        </p:nvGrpSpPr>
        <p:grpSpPr>
          <a:xfrm rot="10800000">
            <a:off x="7655878" y="2023102"/>
            <a:ext cx="570577" cy="548635"/>
            <a:chOff x="906997" y="2407926"/>
            <a:chExt cx="475957" cy="458648"/>
          </a:xfrm>
        </p:grpSpPr>
        <p:sp>
          <p:nvSpPr>
            <p:cNvPr id="1022" name="Google Shape;1022;p42"/>
            <p:cNvSpPr/>
            <p:nvPr/>
          </p:nvSpPr>
          <p:spPr>
            <a:xfrm>
              <a:off x="909833" y="2407926"/>
              <a:ext cx="452993" cy="456646"/>
            </a:xfrm>
            <a:custGeom>
              <a:rect b="b" l="l" r="r" t="t"/>
              <a:pathLst>
                <a:path extrusionOk="0" h="10868" w="10869">
                  <a:moveTo>
                    <a:pt x="5096" y="0"/>
                  </a:moveTo>
                  <a:cubicBezTo>
                    <a:pt x="5046" y="0"/>
                    <a:pt x="4983" y="0"/>
                    <a:pt x="4920" y="25"/>
                  </a:cubicBezTo>
                  <a:lnTo>
                    <a:pt x="4832" y="25"/>
                  </a:lnTo>
                  <a:lnTo>
                    <a:pt x="4669" y="50"/>
                  </a:lnTo>
                  <a:lnTo>
                    <a:pt x="4581" y="63"/>
                  </a:lnTo>
                  <a:lnTo>
                    <a:pt x="4418" y="88"/>
                  </a:lnTo>
                  <a:lnTo>
                    <a:pt x="4330" y="113"/>
                  </a:lnTo>
                  <a:cubicBezTo>
                    <a:pt x="4255" y="126"/>
                    <a:pt x="4167" y="138"/>
                    <a:pt x="4092" y="163"/>
                  </a:cubicBezTo>
                  <a:lnTo>
                    <a:pt x="4004" y="188"/>
                  </a:lnTo>
                  <a:lnTo>
                    <a:pt x="3866" y="226"/>
                  </a:lnTo>
                  <a:lnTo>
                    <a:pt x="3753" y="264"/>
                  </a:lnTo>
                  <a:lnTo>
                    <a:pt x="3627" y="301"/>
                  </a:lnTo>
                  <a:lnTo>
                    <a:pt x="3515" y="351"/>
                  </a:lnTo>
                  <a:lnTo>
                    <a:pt x="3402" y="389"/>
                  </a:lnTo>
                  <a:lnTo>
                    <a:pt x="3289" y="439"/>
                  </a:lnTo>
                  <a:lnTo>
                    <a:pt x="3201" y="477"/>
                  </a:lnTo>
                  <a:cubicBezTo>
                    <a:pt x="3038" y="552"/>
                    <a:pt x="2887" y="640"/>
                    <a:pt x="2737" y="715"/>
                  </a:cubicBezTo>
                  <a:lnTo>
                    <a:pt x="2674" y="766"/>
                  </a:lnTo>
                  <a:lnTo>
                    <a:pt x="2536" y="841"/>
                  </a:lnTo>
                  <a:lnTo>
                    <a:pt x="2473" y="891"/>
                  </a:lnTo>
                  <a:lnTo>
                    <a:pt x="2435" y="904"/>
                  </a:lnTo>
                  <a:lnTo>
                    <a:pt x="2335" y="979"/>
                  </a:lnTo>
                  <a:lnTo>
                    <a:pt x="2285" y="1017"/>
                  </a:lnTo>
                  <a:cubicBezTo>
                    <a:pt x="2172" y="1092"/>
                    <a:pt x="2059" y="1167"/>
                    <a:pt x="1958" y="1255"/>
                  </a:cubicBezTo>
                  <a:cubicBezTo>
                    <a:pt x="829" y="2196"/>
                    <a:pt x="126" y="3551"/>
                    <a:pt x="13" y="5007"/>
                  </a:cubicBezTo>
                  <a:cubicBezTo>
                    <a:pt x="13" y="5082"/>
                    <a:pt x="1" y="5145"/>
                    <a:pt x="1" y="5220"/>
                  </a:cubicBezTo>
                  <a:cubicBezTo>
                    <a:pt x="1" y="5283"/>
                    <a:pt x="1" y="5371"/>
                    <a:pt x="1" y="5446"/>
                  </a:cubicBezTo>
                  <a:cubicBezTo>
                    <a:pt x="1" y="5572"/>
                    <a:pt x="1" y="5697"/>
                    <a:pt x="13" y="5823"/>
                  </a:cubicBezTo>
                  <a:lnTo>
                    <a:pt x="13" y="5911"/>
                  </a:lnTo>
                  <a:cubicBezTo>
                    <a:pt x="26" y="6036"/>
                    <a:pt x="39" y="6162"/>
                    <a:pt x="64" y="6287"/>
                  </a:cubicBezTo>
                  <a:cubicBezTo>
                    <a:pt x="76" y="6413"/>
                    <a:pt x="101" y="6538"/>
                    <a:pt x="139" y="6664"/>
                  </a:cubicBezTo>
                  <a:cubicBezTo>
                    <a:pt x="139" y="6689"/>
                    <a:pt x="139" y="6701"/>
                    <a:pt x="151" y="6714"/>
                  </a:cubicBezTo>
                  <a:cubicBezTo>
                    <a:pt x="177" y="6839"/>
                    <a:pt x="214" y="6965"/>
                    <a:pt x="252" y="7090"/>
                  </a:cubicBezTo>
                  <a:cubicBezTo>
                    <a:pt x="578" y="8107"/>
                    <a:pt x="1193" y="8998"/>
                    <a:pt x="2021" y="9675"/>
                  </a:cubicBezTo>
                  <a:cubicBezTo>
                    <a:pt x="2084" y="9725"/>
                    <a:pt x="2147" y="9776"/>
                    <a:pt x="2209" y="9826"/>
                  </a:cubicBezTo>
                  <a:lnTo>
                    <a:pt x="2222" y="9838"/>
                  </a:lnTo>
                  <a:cubicBezTo>
                    <a:pt x="2285" y="9889"/>
                    <a:pt x="2347" y="9926"/>
                    <a:pt x="2410" y="9976"/>
                  </a:cubicBezTo>
                  <a:lnTo>
                    <a:pt x="2448" y="9989"/>
                  </a:lnTo>
                  <a:cubicBezTo>
                    <a:pt x="2511" y="10027"/>
                    <a:pt x="2573" y="10064"/>
                    <a:pt x="2636" y="10102"/>
                  </a:cubicBezTo>
                  <a:lnTo>
                    <a:pt x="2674" y="10127"/>
                  </a:lnTo>
                  <a:cubicBezTo>
                    <a:pt x="2737" y="10165"/>
                    <a:pt x="2787" y="10202"/>
                    <a:pt x="2849" y="10227"/>
                  </a:cubicBezTo>
                  <a:lnTo>
                    <a:pt x="2900" y="10253"/>
                  </a:lnTo>
                  <a:lnTo>
                    <a:pt x="3088" y="10353"/>
                  </a:lnTo>
                  <a:cubicBezTo>
                    <a:pt x="3163" y="10391"/>
                    <a:pt x="3238" y="10428"/>
                    <a:pt x="3326" y="10466"/>
                  </a:cubicBezTo>
                  <a:lnTo>
                    <a:pt x="3364" y="10478"/>
                  </a:lnTo>
                  <a:lnTo>
                    <a:pt x="3577" y="10566"/>
                  </a:lnTo>
                  <a:lnTo>
                    <a:pt x="3615" y="10566"/>
                  </a:lnTo>
                  <a:cubicBezTo>
                    <a:pt x="3690" y="10591"/>
                    <a:pt x="3766" y="10629"/>
                    <a:pt x="3841" y="10642"/>
                  </a:cubicBezTo>
                  <a:lnTo>
                    <a:pt x="3866" y="10642"/>
                  </a:lnTo>
                  <a:cubicBezTo>
                    <a:pt x="3941" y="10667"/>
                    <a:pt x="4029" y="10692"/>
                    <a:pt x="4117" y="10717"/>
                  </a:cubicBezTo>
                  <a:cubicBezTo>
                    <a:pt x="4493" y="10805"/>
                    <a:pt x="4857" y="10855"/>
                    <a:pt x="5234" y="10867"/>
                  </a:cubicBezTo>
                  <a:lnTo>
                    <a:pt x="5435" y="10867"/>
                  </a:lnTo>
                  <a:cubicBezTo>
                    <a:pt x="6551" y="10867"/>
                    <a:pt x="7656" y="10529"/>
                    <a:pt x="8572" y="9876"/>
                  </a:cubicBezTo>
                  <a:cubicBezTo>
                    <a:pt x="8634" y="9826"/>
                    <a:pt x="8710" y="9776"/>
                    <a:pt x="8773" y="9713"/>
                  </a:cubicBezTo>
                  <a:cubicBezTo>
                    <a:pt x="8835" y="9663"/>
                    <a:pt x="8911" y="9613"/>
                    <a:pt x="8973" y="9562"/>
                  </a:cubicBezTo>
                  <a:cubicBezTo>
                    <a:pt x="9036" y="9500"/>
                    <a:pt x="9099" y="9449"/>
                    <a:pt x="9162" y="9387"/>
                  </a:cubicBezTo>
                  <a:cubicBezTo>
                    <a:pt x="9224" y="9336"/>
                    <a:pt x="9274" y="9274"/>
                    <a:pt x="9337" y="9211"/>
                  </a:cubicBezTo>
                  <a:cubicBezTo>
                    <a:pt x="9525" y="9010"/>
                    <a:pt x="9701" y="8809"/>
                    <a:pt x="9852" y="8584"/>
                  </a:cubicBezTo>
                  <a:lnTo>
                    <a:pt x="9889" y="8533"/>
                  </a:lnTo>
                  <a:lnTo>
                    <a:pt x="9977" y="8395"/>
                  </a:lnTo>
                  <a:lnTo>
                    <a:pt x="10027" y="8333"/>
                  </a:lnTo>
                  <a:cubicBezTo>
                    <a:pt x="10052" y="8295"/>
                    <a:pt x="10078" y="8245"/>
                    <a:pt x="10103" y="8195"/>
                  </a:cubicBezTo>
                  <a:cubicBezTo>
                    <a:pt x="10115" y="8182"/>
                    <a:pt x="10128" y="8157"/>
                    <a:pt x="10140" y="8132"/>
                  </a:cubicBezTo>
                  <a:cubicBezTo>
                    <a:pt x="10228" y="7981"/>
                    <a:pt x="10291" y="7831"/>
                    <a:pt x="10379" y="7680"/>
                  </a:cubicBezTo>
                  <a:cubicBezTo>
                    <a:pt x="10404" y="7667"/>
                    <a:pt x="10416" y="7630"/>
                    <a:pt x="10429" y="7605"/>
                  </a:cubicBezTo>
                  <a:cubicBezTo>
                    <a:pt x="10454" y="7567"/>
                    <a:pt x="10467" y="7517"/>
                    <a:pt x="10479" y="7479"/>
                  </a:cubicBezTo>
                  <a:lnTo>
                    <a:pt x="10529" y="7379"/>
                  </a:lnTo>
                  <a:lnTo>
                    <a:pt x="10567" y="7253"/>
                  </a:lnTo>
                  <a:cubicBezTo>
                    <a:pt x="10580" y="7216"/>
                    <a:pt x="10592" y="7178"/>
                    <a:pt x="10605" y="7140"/>
                  </a:cubicBezTo>
                  <a:cubicBezTo>
                    <a:pt x="10617" y="7103"/>
                    <a:pt x="10630" y="7065"/>
                    <a:pt x="10642" y="7027"/>
                  </a:cubicBezTo>
                  <a:cubicBezTo>
                    <a:pt x="10655" y="6990"/>
                    <a:pt x="10667" y="6927"/>
                    <a:pt x="10680" y="6877"/>
                  </a:cubicBezTo>
                  <a:cubicBezTo>
                    <a:pt x="10692" y="6839"/>
                    <a:pt x="10705" y="6827"/>
                    <a:pt x="10705" y="6789"/>
                  </a:cubicBezTo>
                  <a:cubicBezTo>
                    <a:pt x="10730" y="6714"/>
                    <a:pt x="10743" y="6638"/>
                    <a:pt x="10755" y="6563"/>
                  </a:cubicBezTo>
                  <a:cubicBezTo>
                    <a:pt x="10755" y="6526"/>
                    <a:pt x="10768" y="6500"/>
                    <a:pt x="10780" y="6475"/>
                  </a:cubicBezTo>
                  <a:cubicBezTo>
                    <a:pt x="10793" y="6413"/>
                    <a:pt x="10793" y="6362"/>
                    <a:pt x="10805" y="6312"/>
                  </a:cubicBezTo>
                  <a:lnTo>
                    <a:pt x="10818" y="6224"/>
                  </a:lnTo>
                  <a:cubicBezTo>
                    <a:pt x="10818" y="6162"/>
                    <a:pt x="10831" y="6111"/>
                    <a:pt x="10843" y="6061"/>
                  </a:cubicBezTo>
                  <a:cubicBezTo>
                    <a:pt x="10843" y="6011"/>
                    <a:pt x="10843" y="5998"/>
                    <a:pt x="10856" y="5961"/>
                  </a:cubicBezTo>
                  <a:cubicBezTo>
                    <a:pt x="10856" y="5911"/>
                    <a:pt x="10856" y="5848"/>
                    <a:pt x="10868" y="5798"/>
                  </a:cubicBezTo>
                  <a:lnTo>
                    <a:pt x="10868" y="5710"/>
                  </a:lnTo>
                  <a:lnTo>
                    <a:pt x="10868" y="5446"/>
                  </a:lnTo>
                  <a:cubicBezTo>
                    <a:pt x="10868" y="5170"/>
                    <a:pt x="10843" y="4894"/>
                    <a:pt x="10805" y="4618"/>
                  </a:cubicBezTo>
                  <a:cubicBezTo>
                    <a:pt x="10780" y="4442"/>
                    <a:pt x="10743" y="4267"/>
                    <a:pt x="10692" y="4091"/>
                  </a:cubicBezTo>
                  <a:cubicBezTo>
                    <a:pt x="10630" y="3828"/>
                    <a:pt x="10542" y="3577"/>
                    <a:pt x="10442" y="3338"/>
                  </a:cubicBezTo>
                  <a:cubicBezTo>
                    <a:pt x="10366" y="3175"/>
                    <a:pt x="10291" y="3012"/>
                    <a:pt x="10216" y="2861"/>
                  </a:cubicBezTo>
                  <a:cubicBezTo>
                    <a:pt x="10078" y="2635"/>
                    <a:pt x="9940" y="2409"/>
                    <a:pt x="9789" y="2196"/>
                  </a:cubicBezTo>
                  <a:cubicBezTo>
                    <a:pt x="8835" y="929"/>
                    <a:pt x="7392" y="126"/>
                    <a:pt x="5811" y="13"/>
                  </a:cubicBezTo>
                  <a:lnTo>
                    <a:pt x="5773" y="13"/>
                  </a:lnTo>
                  <a:cubicBezTo>
                    <a:pt x="5660" y="13"/>
                    <a:pt x="5547" y="0"/>
                    <a:pt x="5435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3" name="Google Shape;1023;p42"/>
            <p:cNvGrpSpPr/>
            <p:nvPr/>
          </p:nvGrpSpPr>
          <p:grpSpPr>
            <a:xfrm>
              <a:off x="906997" y="2409382"/>
              <a:ext cx="475957" cy="457192"/>
              <a:chOff x="306838" y="2407653"/>
              <a:chExt cx="475957" cy="457192"/>
            </a:xfrm>
          </p:grpSpPr>
          <p:sp>
            <p:nvSpPr>
              <p:cNvPr id="1024" name="Google Shape;1024;p42"/>
              <p:cNvSpPr/>
              <p:nvPr/>
            </p:nvSpPr>
            <p:spPr>
              <a:xfrm>
                <a:off x="306838" y="2407695"/>
                <a:ext cx="453493" cy="457150"/>
              </a:xfrm>
              <a:custGeom>
                <a:rect b="b" l="l" r="r" t="t"/>
                <a:pathLst>
                  <a:path extrusionOk="0" h="10880" w="10881">
                    <a:moveTo>
                      <a:pt x="5446" y="0"/>
                    </a:moveTo>
                    <a:cubicBezTo>
                      <a:pt x="2435" y="0"/>
                      <a:pt x="0" y="2435"/>
                      <a:pt x="0" y="5446"/>
                    </a:cubicBezTo>
                    <a:cubicBezTo>
                      <a:pt x="0" y="8445"/>
                      <a:pt x="2435" y="10880"/>
                      <a:pt x="5446" y="10880"/>
                    </a:cubicBezTo>
                    <a:cubicBezTo>
                      <a:pt x="8446" y="10880"/>
                      <a:pt x="10880" y="8445"/>
                      <a:pt x="10880" y="5446"/>
                    </a:cubicBezTo>
                    <a:cubicBezTo>
                      <a:pt x="10880" y="2435"/>
                      <a:pt x="8446" y="0"/>
                      <a:pt x="544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42"/>
              <p:cNvSpPr/>
              <p:nvPr/>
            </p:nvSpPr>
            <p:spPr>
              <a:xfrm>
                <a:off x="306838" y="2445637"/>
                <a:ext cx="132868" cy="260004"/>
              </a:xfrm>
              <a:custGeom>
                <a:rect b="b" l="l" r="r" t="t"/>
                <a:pathLst>
                  <a:path extrusionOk="0" h="6188" w="3188">
                    <a:moveTo>
                      <a:pt x="2447" y="1"/>
                    </a:moveTo>
                    <a:cubicBezTo>
                      <a:pt x="2284" y="101"/>
                      <a:pt x="2121" y="227"/>
                      <a:pt x="1970" y="352"/>
                    </a:cubicBezTo>
                    <a:cubicBezTo>
                      <a:pt x="2510" y="1281"/>
                      <a:pt x="2422" y="2448"/>
                      <a:pt x="1744" y="3288"/>
                    </a:cubicBezTo>
                    <a:cubicBezTo>
                      <a:pt x="1305" y="3778"/>
                      <a:pt x="678" y="4066"/>
                      <a:pt x="13" y="4104"/>
                    </a:cubicBezTo>
                    <a:cubicBezTo>
                      <a:pt x="13" y="4255"/>
                      <a:pt x="0" y="4393"/>
                      <a:pt x="0" y="4543"/>
                    </a:cubicBezTo>
                    <a:cubicBezTo>
                      <a:pt x="0" y="5095"/>
                      <a:pt x="88" y="5660"/>
                      <a:pt x="251" y="6187"/>
                    </a:cubicBezTo>
                    <a:cubicBezTo>
                      <a:pt x="1180" y="5823"/>
                      <a:pt x="1958" y="5146"/>
                      <a:pt x="2460" y="4292"/>
                    </a:cubicBezTo>
                    <a:cubicBezTo>
                      <a:pt x="3188" y="2950"/>
                      <a:pt x="3175" y="1331"/>
                      <a:pt x="2447" y="1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42"/>
              <p:cNvSpPr/>
              <p:nvPr/>
            </p:nvSpPr>
            <p:spPr>
              <a:xfrm>
                <a:off x="368021" y="2407695"/>
                <a:ext cx="221808" cy="435007"/>
              </a:xfrm>
              <a:custGeom>
                <a:rect b="b" l="l" r="r" t="t"/>
                <a:pathLst>
                  <a:path extrusionOk="0" h="10353" w="5322">
                    <a:moveTo>
                      <a:pt x="3953" y="0"/>
                    </a:moveTo>
                    <a:cubicBezTo>
                      <a:pt x="4844" y="2096"/>
                      <a:pt x="4656" y="4656"/>
                      <a:pt x="3389" y="6563"/>
                    </a:cubicBezTo>
                    <a:cubicBezTo>
                      <a:pt x="2560" y="7755"/>
                      <a:pt x="1381" y="8671"/>
                      <a:pt x="0" y="9161"/>
                    </a:cubicBezTo>
                    <a:cubicBezTo>
                      <a:pt x="465" y="9650"/>
                      <a:pt x="1017" y="10064"/>
                      <a:pt x="1632" y="10353"/>
                    </a:cubicBezTo>
                    <a:cubicBezTo>
                      <a:pt x="2887" y="9311"/>
                      <a:pt x="3853" y="7981"/>
                      <a:pt x="4455" y="6463"/>
                    </a:cubicBezTo>
                    <a:cubicBezTo>
                      <a:pt x="5258" y="4405"/>
                      <a:pt x="5321" y="2146"/>
                      <a:pt x="4669" y="50"/>
                    </a:cubicBezTo>
                    <a:cubicBezTo>
                      <a:pt x="4430" y="13"/>
                      <a:pt x="4204" y="0"/>
                      <a:pt x="3978" y="0"/>
                    </a:cubicBezTo>
                    <a:close/>
                  </a:path>
                </a:pathLst>
              </a:custGeom>
              <a:solidFill>
                <a:srgbClr val="2A4D7C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42"/>
              <p:cNvSpPr/>
              <p:nvPr/>
            </p:nvSpPr>
            <p:spPr>
              <a:xfrm>
                <a:off x="636841" y="2450385"/>
                <a:ext cx="100443" cy="389712"/>
              </a:xfrm>
              <a:custGeom>
                <a:rect b="b" l="l" r="r" t="t"/>
                <a:pathLst>
                  <a:path extrusionOk="0" h="9275" w="2410">
                    <a:moveTo>
                      <a:pt x="678" y="1"/>
                    </a:moveTo>
                    <a:lnTo>
                      <a:pt x="678" y="1"/>
                    </a:lnTo>
                    <a:cubicBezTo>
                      <a:pt x="2234" y="2962"/>
                      <a:pt x="1971" y="6564"/>
                      <a:pt x="1" y="9274"/>
                    </a:cubicBezTo>
                    <a:cubicBezTo>
                      <a:pt x="615" y="8960"/>
                      <a:pt x="1155" y="8534"/>
                      <a:pt x="1607" y="8019"/>
                    </a:cubicBezTo>
                    <a:cubicBezTo>
                      <a:pt x="2410" y="5572"/>
                      <a:pt x="2310" y="2937"/>
                      <a:pt x="1343" y="553"/>
                    </a:cubicBezTo>
                    <a:cubicBezTo>
                      <a:pt x="1142" y="352"/>
                      <a:pt x="917" y="164"/>
                      <a:pt x="678" y="1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42"/>
              <p:cNvSpPr/>
              <p:nvPr/>
            </p:nvSpPr>
            <p:spPr>
              <a:xfrm>
                <a:off x="435497" y="2409796"/>
                <a:ext cx="204511" cy="455050"/>
              </a:xfrm>
              <a:custGeom>
                <a:rect b="b" l="l" r="r" t="t"/>
                <a:pathLst>
                  <a:path extrusionOk="0" h="10830" w="4907">
                    <a:moveTo>
                      <a:pt x="3037" y="0"/>
                    </a:moveTo>
                    <a:lnTo>
                      <a:pt x="3037" y="0"/>
                    </a:lnTo>
                    <a:cubicBezTo>
                      <a:pt x="4242" y="3727"/>
                      <a:pt x="3037" y="7818"/>
                      <a:pt x="0" y="10303"/>
                    </a:cubicBezTo>
                    <a:cubicBezTo>
                      <a:pt x="678" y="10629"/>
                      <a:pt x="1418" y="10805"/>
                      <a:pt x="2171" y="10830"/>
                    </a:cubicBezTo>
                    <a:cubicBezTo>
                      <a:pt x="4229" y="7743"/>
                      <a:pt x="4907" y="3727"/>
                      <a:pt x="3865" y="163"/>
                    </a:cubicBezTo>
                    <a:cubicBezTo>
                      <a:pt x="3589" y="88"/>
                      <a:pt x="3326" y="25"/>
                      <a:pt x="3037" y="0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42"/>
              <p:cNvSpPr/>
              <p:nvPr/>
            </p:nvSpPr>
            <p:spPr>
              <a:xfrm>
                <a:off x="396778" y="2407653"/>
                <a:ext cx="386017" cy="367065"/>
              </a:xfrm>
              <a:custGeom>
                <a:rect b="b" l="l" r="r" t="t"/>
                <a:pathLst>
                  <a:path extrusionOk="0" h="8736" w="9262">
                    <a:moveTo>
                      <a:pt x="3278" y="1"/>
                    </a:moveTo>
                    <a:cubicBezTo>
                      <a:pt x="2128" y="1"/>
                      <a:pt x="974" y="364"/>
                      <a:pt x="1" y="1105"/>
                    </a:cubicBezTo>
                    <a:cubicBezTo>
                      <a:pt x="452" y="1010"/>
                      <a:pt x="900" y="965"/>
                      <a:pt x="1341" y="965"/>
                    </a:cubicBezTo>
                    <a:cubicBezTo>
                      <a:pt x="4794" y="965"/>
                      <a:pt x="7756" y="3763"/>
                      <a:pt x="7756" y="7380"/>
                    </a:cubicBezTo>
                    <a:lnTo>
                      <a:pt x="7756" y="7392"/>
                    </a:lnTo>
                    <a:cubicBezTo>
                      <a:pt x="7756" y="7844"/>
                      <a:pt x="7718" y="8296"/>
                      <a:pt x="7618" y="8735"/>
                    </a:cubicBezTo>
                    <a:cubicBezTo>
                      <a:pt x="9262" y="6564"/>
                      <a:pt x="9061" y="3515"/>
                      <a:pt x="7128" y="1595"/>
                    </a:cubicBezTo>
                    <a:cubicBezTo>
                      <a:pt x="6074" y="540"/>
                      <a:pt x="4679" y="1"/>
                      <a:pt x="3278" y="1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30" name="Google Shape;1030;p42"/>
          <p:cNvGrpSpPr/>
          <p:nvPr/>
        </p:nvGrpSpPr>
        <p:grpSpPr>
          <a:xfrm rot="-5400000">
            <a:off x="7072887" y="1868233"/>
            <a:ext cx="301748" cy="274323"/>
            <a:chOff x="1405728" y="-138343"/>
            <a:chExt cx="500827" cy="457205"/>
          </a:xfrm>
        </p:grpSpPr>
        <p:sp>
          <p:nvSpPr>
            <p:cNvPr id="1031" name="Google Shape;1031;p42"/>
            <p:cNvSpPr/>
            <p:nvPr/>
          </p:nvSpPr>
          <p:spPr>
            <a:xfrm>
              <a:off x="1428036" y="-137514"/>
              <a:ext cx="456211" cy="455547"/>
            </a:xfrm>
            <a:custGeom>
              <a:rect b="b" l="l" r="r" t="t"/>
              <a:pathLst>
                <a:path extrusionOk="0" h="13742" w="13855">
                  <a:moveTo>
                    <a:pt x="6613" y="0"/>
                  </a:moveTo>
                  <a:cubicBezTo>
                    <a:pt x="6526" y="0"/>
                    <a:pt x="6438" y="0"/>
                    <a:pt x="6350" y="13"/>
                  </a:cubicBezTo>
                  <a:lnTo>
                    <a:pt x="6237" y="25"/>
                  </a:lnTo>
                  <a:lnTo>
                    <a:pt x="6024" y="50"/>
                  </a:lnTo>
                  <a:lnTo>
                    <a:pt x="5911" y="63"/>
                  </a:lnTo>
                  <a:cubicBezTo>
                    <a:pt x="5835" y="75"/>
                    <a:pt x="5773" y="88"/>
                    <a:pt x="5697" y="101"/>
                  </a:cubicBezTo>
                  <a:lnTo>
                    <a:pt x="5597" y="113"/>
                  </a:lnTo>
                  <a:cubicBezTo>
                    <a:pt x="5484" y="138"/>
                    <a:pt x="5384" y="163"/>
                    <a:pt x="5283" y="188"/>
                  </a:cubicBezTo>
                  <a:cubicBezTo>
                    <a:pt x="5183" y="213"/>
                    <a:pt x="5045" y="251"/>
                    <a:pt x="4932" y="289"/>
                  </a:cubicBezTo>
                  <a:lnTo>
                    <a:pt x="4819" y="314"/>
                  </a:lnTo>
                  <a:lnTo>
                    <a:pt x="4606" y="389"/>
                  </a:lnTo>
                  <a:lnTo>
                    <a:pt x="4580" y="389"/>
                  </a:lnTo>
                  <a:lnTo>
                    <a:pt x="4455" y="439"/>
                  </a:lnTo>
                  <a:cubicBezTo>
                    <a:pt x="4392" y="464"/>
                    <a:pt x="4317" y="490"/>
                    <a:pt x="4254" y="515"/>
                  </a:cubicBezTo>
                  <a:lnTo>
                    <a:pt x="4116" y="577"/>
                  </a:lnTo>
                  <a:cubicBezTo>
                    <a:pt x="4066" y="602"/>
                    <a:pt x="4016" y="615"/>
                    <a:pt x="3966" y="640"/>
                  </a:cubicBezTo>
                  <a:lnTo>
                    <a:pt x="3928" y="665"/>
                  </a:lnTo>
                  <a:cubicBezTo>
                    <a:pt x="3878" y="690"/>
                    <a:pt x="3840" y="703"/>
                    <a:pt x="3802" y="728"/>
                  </a:cubicBezTo>
                  <a:lnTo>
                    <a:pt x="3614" y="828"/>
                  </a:lnTo>
                  <a:lnTo>
                    <a:pt x="3489" y="891"/>
                  </a:lnTo>
                  <a:lnTo>
                    <a:pt x="3300" y="1004"/>
                  </a:lnTo>
                  <a:lnTo>
                    <a:pt x="3188" y="1079"/>
                  </a:lnTo>
                  <a:lnTo>
                    <a:pt x="3012" y="1192"/>
                  </a:lnTo>
                  <a:lnTo>
                    <a:pt x="2899" y="1268"/>
                  </a:lnTo>
                  <a:cubicBezTo>
                    <a:pt x="2849" y="1318"/>
                    <a:pt x="2786" y="1355"/>
                    <a:pt x="2736" y="1393"/>
                  </a:cubicBezTo>
                  <a:lnTo>
                    <a:pt x="2623" y="1481"/>
                  </a:lnTo>
                  <a:cubicBezTo>
                    <a:pt x="2573" y="1531"/>
                    <a:pt x="2510" y="1569"/>
                    <a:pt x="2460" y="1619"/>
                  </a:cubicBezTo>
                  <a:cubicBezTo>
                    <a:pt x="2409" y="1669"/>
                    <a:pt x="2397" y="1669"/>
                    <a:pt x="2359" y="1707"/>
                  </a:cubicBezTo>
                  <a:cubicBezTo>
                    <a:pt x="2309" y="1757"/>
                    <a:pt x="2246" y="1807"/>
                    <a:pt x="2196" y="1857"/>
                  </a:cubicBezTo>
                  <a:lnTo>
                    <a:pt x="2108" y="1945"/>
                  </a:lnTo>
                  <a:cubicBezTo>
                    <a:pt x="2058" y="1995"/>
                    <a:pt x="2008" y="2046"/>
                    <a:pt x="1958" y="2096"/>
                  </a:cubicBezTo>
                  <a:lnTo>
                    <a:pt x="1882" y="2184"/>
                  </a:lnTo>
                  <a:cubicBezTo>
                    <a:pt x="1820" y="2234"/>
                    <a:pt x="1769" y="2297"/>
                    <a:pt x="1719" y="2359"/>
                  </a:cubicBezTo>
                  <a:cubicBezTo>
                    <a:pt x="1694" y="2384"/>
                    <a:pt x="1669" y="2409"/>
                    <a:pt x="1657" y="2435"/>
                  </a:cubicBezTo>
                  <a:cubicBezTo>
                    <a:pt x="1594" y="2497"/>
                    <a:pt x="1544" y="2560"/>
                    <a:pt x="1493" y="2635"/>
                  </a:cubicBezTo>
                  <a:lnTo>
                    <a:pt x="1443" y="2698"/>
                  </a:lnTo>
                  <a:cubicBezTo>
                    <a:pt x="1380" y="2773"/>
                    <a:pt x="1330" y="2849"/>
                    <a:pt x="1280" y="2911"/>
                  </a:cubicBezTo>
                  <a:lnTo>
                    <a:pt x="1242" y="2974"/>
                  </a:lnTo>
                  <a:cubicBezTo>
                    <a:pt x="1180" y="3062"/>
                    <a:pt x="1129" y="3137"/>
                    <a:pt x="1079" y="3225"/>
                  </a:cubicBezTo>
                  <a:lnTo>
                    <a:pt x="1054" y="3263"/>
                  </a:lnTo>
                  <a:cubicBezTo>
                    <a:pt x="1004" y="3363"/>
                    <a:pt x="941" y="3451"/>
                    <a:pt x="891" y="3551"/>
                  </a:cubicBezTo>
                  <a:lnTo>
                    <a:pt x="853" y="3589"/>
                  </a:lnTo>
                  <a:cubicBezTo>
                    <a:pt x="527" y="4179"/>
                    <a:pt x="301" y="4806"/>
                    <a:pt x="163" y="5471"/>
                  </a:cubicBezTo>
                  <a:cubicBezTo>
                    <a:pt x="113" y="5672"/>
                    <a:pt x="88" y="5886"/>
                    <a:pt x="63" y="6111"/>
                  </a:cubicBezTo>
                  <a:cubicBezTo>
                    <a:pt x="38" y="6287"/>
                    <a:pt x="25" y="6463"/>
                    <a:pt x="25" y="6638"/>
                  </a:cubicBezTo>
                  <a:cubicBezTo>
                    <a:pt x="0" y="7266"/>
                    <a:pt x="75" y="7893"/>
                    <a:pt x="226" y="8508"/>
                  </a:cubicBezTo>
                  <a:cubicBezTo>
                    <a:pt x="251" y="8621"/>
                    <a:pt x="276" y="8722"/>
                    <a:pt x="314" y="8822"/>
                  </a:cubicBezTo>
                  <a:lnTo>
                    <a:pt x="339" y="8922"/>
                  </a:lnTo>
                  <a:cubicBezTo>
                    <a:pt x="364" y="8998"/>
                    <a:pt x="389" y="9060"/>
                    <a:pt x="414" y="9136"/>
                  </a:cubicBezTo>
                  <a:cubicBezTo>
                    <a:pt x="414" y="9148"/>
                    <a:pt x="427" y="9173"/>
                    <a:pt x="439" y="9198"/>
                  </a:cubicBezTo>
                  <a:cubicBezTo>
                    <a:pt x="439" y="9211"/>
                    <a:pt x="439" y="9224"/>
                    <a:pt x="452" y="9249"/>
                  </a:cubicBezTo>
                  <a:lnTo>
                    <a:pt x="515" y="9424"/>
                  </a:lnTo>
                  <a:cubicBezTo>
                    <a:pt x="527" y="9449"/>
                    <a:pt x="540" y="9474"/>
                    <a:pt x="540" y="9500"/>
                  </a:cubicBezTo>
                  <a:cubicBezTo>
                    <a:pt x="552" y="9525"/>
                    <a:pt x="552" y="9525"/>
                    <a:pt x="565" y="9537"/>
                  </a:cubicBezTo>
                  <a:cubicBezTo>
                    <a:pt x="590" y="9600"/>
                    <a:pt x="615" y="9650"/>
                    <a:pt x="640" y="9700"/>
                  </a:cubicBezTo>
                  <a:cubicBezTo>
                    <a:pt x="653" y="9725"/>
                    <a:pt x="665" y="9763"/>
                    <a:pt x="678" y="9788"/>
                  </a:cubicBezTo>
                  <a:cubicBezTo>
                    <a:pt x="690" y="9813"/>
                    <a:pt x="703" y="9851"/>
                    <a:pt x="728" y="9889"/>
                  </a:cubicBezTo>
                  <a:cubicBezTo>
                    <a:pt x="740" y="9926"/>
                    <a:pt x="753" y="9951"/>
                    <a:pt x="778" y="9989"/>
                  </a:cubicBezTo>
                  <a:lnTo>
                    <a:pt x="803" y="10052"/>
                  </a:lnTo>
                  <a:lnTo>
                    <a:pt x="828" y="10089"/>
                  </a:lnTo>
                  <a:cubicBezTo>
                    <a:pt x="853" y="10127"/>
                    <a:pt x="866" y="10177"/>
                    <a:pt x="891" y="10215"/>
                  </a:cubicBezTo>
                  <a:lnTo>
                    <a:pt x="941" y="10303"/>
                  </a:lnTo>
                  <a:cubicBezTo>
                    <a:pt x="941" y="10328"/>
                    <a:pt x="966" y="10340"/>
                    <a:pt x="966" y="10353"/>
                  </a:cubicBezTo>
                  <a:cubicBezTo>
                    <a:pt x="1004" y="10403"/>
                    <a:pt x="1029" y="10441"/>
                    <a:pt x="1054" y="10491"/>
                  </a:cubicBezTo>
                  <a:lnTo>
                    <a:pt x="1092" y="10554"/>
                  </a:lnTo>
                  <a:lnTo>
                    <a:pt x="1129" y="10616"/>
                  </a:lnTo>
                  <a:cubicBezTo>
                    <a:pt x="1167" y="10654"/>
                    <a:pt x="1192" y="10704"/>
                    <a:pt x="1217" y="10742"/>
                  </a:cubicBezTo>
                  <a:lnTo>
                    <a:pt x="1255" y="10792"/>
                  </a:lnTo>
                  <a:lnTo>
                    <a:pt x="1305" y="10867"/>
                  </a:lnTo>
                  <a:cubicBezTo>
                    <a:pt x="1343" y="10918"/>
                    <a:pt x="1393" y="10980"/>
                    <a:pt x="1431" y="11043"/>
                  </a:cubicBezTo>
                  <a:cubicBezTo>
                    <a:pt x="1443" y="11056"/>
                    <a:pt x="1456" y="11081"/>
                    <a:pt x="1481" y="11093"/>
                  </a:cubicBezTo>
                  <a:cubicBezTo>
                    <a:pt x="1481" y="11106"/>
                    <a:pt x="1493" y="11118"/>
                    <a:pt x="1506" y="11143"/>
                  </a:cubicBezTo>
                  <a:cubicBezTo>
                    <a:pt x="1519" y="11156"/>
                    <a:pt x="1544" y="11181"/>
                    <a:pt x="1556" y="11194"/>
                  </a:cubicBezTo>
                  <a:cubicBezTo>
                    <a:pt x="1569" y="11206"/>
                    <a:pt x="1606" y="11256"/>
                    <a:pt x="1631" y="11282"/>
                  </a:cubicBezTo>
                  <a:lnTo>
                    <a:pt x="1682" y="11344"/>
                  </a:lnTo>
                  <a:lnTo>
                    <a:pt x="1744" y="11407"/>
                  </a:lnTo>
                  <a:lnTo>
                    <a:pt x="1882" y="11570"/>
                  </a:lnTo>
                  <a:lnTo>
                    <a:pt x="1920" y="11620"/>
                  </a:lnTo>
                  <a:cubicBezTo>
                    <a:pt x="2485" y="12198"/>
                    <a:pt x="3137" y="12687"/>
                    <a:pt x="3865" y="13038"/>
                  </a:cubicBezTo>
                  <a:cubicBezTo>
                    <a:pt x="3966" y="13089"/>
                    <a:pt x="4053" y="13139"/>
                    <a:pt x="4154" y="13176"/>
                  </a:cubicBezTo>
                  <a:lnTo>
                    <a:pt x="4166" y="13176"/>
                  </a:lnTo>
                  <a:cubicBezTo>
                    <a:pt x="4254" y="13214"/>
                    <a:pt x="4355" y="13252"/>
                    <a:pt x="4442" y="13289"/>
                  </a:cubicBezTo>
                  <a:lnTo>
                    <a:pt x="4467" y="13289"/>
                  </a:lnTo>
                  <a:cubicBezTo>
                    <a:pt x="4555" y="13327"/>
                    <a:pt x="4656" y="13365"/>
                    <a:pt x="4756" y="13402"/>
                  </a:cubicBezTo>
                  <a:lnTo>
                    <a:pt x="4769" y="13402"/>
                  </a:lnTo>
                  <a:cubicBezTo>
                    <a:pt x="4869" y="13427"/>
                    <a:pt x="4969" y="13465"/>
                    <a:pt x="5070" y="13490"/>
                  </a:cubicBezTo>
                  <a:cubicBezTo>
                    <a:pt x="5170" y="13515"/>
                    <a:pt x="5283" y="13540"/>
                    <a:pt x="5384" y="13565"/>
                  </a:cubicBezTo>
                  <a:cubicBezTo>
                    <a:pt x="5902" y="13685"/>
                    <a:pt x="6422" y="13742"/>
                    <a:pt x="6935" y="13742"/>
                  </a:cubicBezTo>
                  <a:cubicBezTo>
                    <a:pt x="9772" y="13742"/>
                    <a:pt x="12393" y="11987"/>
                    <a:pt x="13402" y="9224"/>
                  </a:cubicBezTo>
                  <a:cubicBezTo>
                    <a:pt x="13427" y="9148"/>
                    <a:pt x="13465" y="9060"/>
                    <a:pt x="13490" y="8985"/>
                  </a:cubicBezTo>
                  <a:cubicBezTo>
                    <a:pt x="13503" y="8935"/>
                    <a:pt x="13515" y="8885"/>
                    <a:pt x="13528" y="8834"/>
                  </a:cubicBezTo>
                  <a:cubicBezTo>
                    <a:pt x="13540" y="8797"/>
                    <a:pt x="13553" y="8747"/>
                    <a:pt x="13565" y="8696"/>
                  </a:cubicBezTo>
                  <a:cubicBezTo>
                    <a:pt x="13578" y="8659"/>
                    <a:pt x="13591" y="8609"/>
                    <a:pt x="13603" y="8558"/>
                  </a:cubicBezTo>
                  <a:cubicBezTo>
                    <a:pt x="13616" y="8508"/>
                    <a:pt x="13628" y="8458"/>
                    <a:pt x="13641" y="8408"/>
                  </a:cubicBezTo>
                  <a:lnTo>
                    <a:pt x="13678" y="8270"/>
                  </a:lnTo>
                  <a:cubicBezTo>
                    <a:pt x="13691" y="8182"/>
                    <a:pt x="13703" y="8094"/>
                    <a:pt x="13716" y="8006"/>
                  </a:cubicBezTo>
                  <a:lnTo>
                    <a:pt x="13741" y="7856"/>
                  </a:lnTo>
                  <a:lnTo>
                    <a:pt x="13766" y="7718"/>
                  </a:lnTo>
                  <a:cubicBezTo>
                    <a:pt x="13766" y="7655"/>
                    <a:pt x="13779" y="7605"/>
                    <a:pt x="13779" y="7555"/>
                  </a:cubicBezTo>
                  <a:cubicBezTo>
                    <a:pt x="13791" y="7504"/>
                    <a:pt x="13791" y="7467"/>
                    <a:pt x="13791" y="7416"/>
                  </a:cubicBezTo>
                  <a:cubicBezTo>
                    <a:pt x="13854" y="6689"/>
                    <a:pt x="13791" y="5948"/>
                    <a:pt x="13616" y="5246"/>
                  </a:cubicBezTo>
                  <a:cubicBezTo>
                    <a:pt x="13616" y="5246"/>
                    <a:pt x="13616" y="5233"/>
                    <a:pt x="13616" y="5233"/>
                  </a:cubicBezTo>
                  <a:cubicBezTo>
                    <a:pt x="13591" y="5120"/>
                    <a:pt x="13565" y="5020"/>
                    <a:pt x="13540" y="4919"/>
                  </a:cubicBezTo>
                  <a:cubicBezTo>
                    <a:pt x="13528" y="4882"/>
                    <a:pt x="13515" y="4844"/>
                    <a:pt x="13503" y="4806"/>
                  </a:cubicBezTo>
                  <a:cubicBezTo>
                    <a:pt x="13490" y="4744"/>
                    <a:pt x="13465" y="4681"/>
                    <a:pt x="13440" y="4618"/>
                  </a:cubicBezTo>
                  <a:lnTo>
                    <a:pt x="13402" y="4493"/>
                  </a:lnTo>
                  <a:cubicBezTo>
                    <a:pt x="13377" y="4430"/>
                    <a:pt x="13352" y="4367"/>
                    <a:pt x="13327" y="4304"/>
                  </a:cubicBezTo>
                  <a:lnTo>
                    <a:pt x="13289" y="4204"/>
                  </a:lnTo>
                  <a:cubicBezTo>
                    <a:pt x="12863" y="3175"/>
                    <a:pt x="12198" y="2271"/>
                    <a:pt x="11344" y="1569"/>
                  </a:cubicBezTo>
                  <a:cubicBezTo>
                    <a:pt x="11269" y="1506"/>
                    <a:pt x="11194" y="1443"/>
                    <a:pt x="11118" y="1393"/>
                  </a:cubicBezTo>
                  <a:lnTo>
                    <a:pt x="11093" y="1368"/>
                  </a:lnTo>
                  <a:cubicBezTo>
                    <a:pt x="11018" y="1305"/>
                    <a:pt x="10943" y="1255"/>
                    <a:pt x="10855" y="1192"/>
                  </a:cubicBezTo>
                  <a:lnTo>
                    <a:pt x="10842" y="1192"/>
                  </a:lnTo>
                  <a:cubicBezTo>
                    <a:pt x="10227" y="766"/>
                    <a:pt x="9550" y="439"/>
                    <a:pt x="8834" y="239"/>
                  </a:cubicBezTo>
                  <a:lnTo>
                    <a:pt x="8772" y="213"/>
                  </a:lnTo>
                  <a:cubicBezTo>
                    <a:pt x="8722" y="201"/>
                    <a:pt x="8671" y="188"/>
                    <a:pt x="8621" y="176"/>
                  </a:cubicBezTo>
                  <a:lnTo>
                    <a:pt x="8571" y="163"/>
                  </a:lnTo>
                  <a:lnTo>
                    <a:pt x="8496" y="151"/>
                  </a:lnTo>
                  <a:lnTo>
                    <a:pt x="8295" y="101"/>
                  </a:lnTo>
                  <a:lnTo>
                    <a:pt x="8207" y="101"/>
                  </a:lnTo>
                  <a:cubicBezTo>
                    <a:pt x="8094" y="75"/>
                    <a:pt x="7994" y="63"/>
                    <a:pt x="7881" y="50"/>
                  </a:cubicBezTo>
                  <a:lnTo>
                    <a:pt x="7818" y="50"/>
                  </a:lnTo>
                  <a:lnTo>
                    <a:pt x="7718" y="38"/>
                  </a:lnTo>
                  <a:lnTo>
                    <a:pt x="7555" y="13"/>
                  </a:lnTo>
                  <a:lnTo>
                    <a:pt x="7416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32" name="Google Shape;1032;p42"/>
            <p:cNvGrpSpPr/>
            <p:nvPr/>
          </p:nvGrpSpPr>
          <p:grpSpPr>
            <a:xfrm>
              <a:off x="1405728" y="-138343"/>
              <a:ext cx="500827" cy="457205"/>
              <a:chOff x="939860" y="-138343"/>
              <a:chExt cx="500827" cy="457205"/>
            </a:xfrm>
          </p:grpSpPr>
          <p:sp>
            <p:nvSpPr>
              <p:cNvPr id="1033" name="Google Shape;1033;p42"/>
              <p:cNvSpPr/>
              <p:nvPr/>
            </p:nvSpPr>
            <p:spPr>
              <a:xfrm>
                <a:off x="942330" y="-138243"/>
                <a:ext cx="498358" cy="457105"/>
              </a:xfrm>
              <a:custGeom>
                <a:rect b="b" l="l" r="r" t="t"/>
                <a:pathLst>
                  <a:path extrusionOk="0" h="13789" w="15135">
                    <a:moveTo>
                      <a:pt x="7566" y="0"/>
                    </a:moveTo>
                    <a:cubicBezTo>
                      <a:pt x="5801" y="0"/>
                      <a:pt x="4035" y="672"/>
                      <a:pt x="2686" y="2014"/>
                    </a:cubicBezTo>
                    <a:cubicBezTo>
                      <a:pt x="0" y="4712"/>
                      <a:pt x="0" y="9079"/>
                      <a:pt x="2686" y="11765"/>
                    </a:cubicBezTo>
                    <a:cubicBezTo>
                      <a:pt x="4035" y="13114"/>
                      <a:pt x="5801" y="13788"/>
                      <a:pt x="7566" y="13788"/>
                    </a:cubicBezTo>
                    <a:cubicBezTo>
                      <a:pt x="9331" y="13788"/>
                      <a:pt x="11094" y="13114"/>
                      <a:pt x="12436" y="11765"/>
                    </a:cubicBezTo>
                    <a:cubicBezTo>
                      <a:pt x="15134" y="9079"/>
                      <a:pt x="15134" y="4712"/>
                      <a:pt x="12436" y="2014"/>
                    </a:cubicBezTo>
                    <a:cubicBezTo>
                      <a:pt x="11094" y="672"/>
                      <a:pt x="9331" y="0"/>
                      <a:pt x="75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42"/>
              <p:cNvSpPr/>
              <p:nvPr/>
            </p:nvSpPr>
            <p:spPr>
              <a:xfrm>
                <a:off x="992314" y="-134298"/>
                <a:ext cx="157064" cy="114633"/>
              </a:xfrm>
              <a:custGeom>
                <a:rect b="b" l="l" r="r" t="t"/>
                <a:pathLst>
                  <a:path extrusionOk="0" h="3458" w="4770">
                    <a:moveTo>
                      <a:pt x="4769" y="1"/>
                    </a:moveTo>
                    <a:lnTo>
                      <a:pt x="4769" y="1"/>
                    </a:lnTo>
                    <a:cubicBezTo>
                      <a:pt x="4656" y="26"/>
                      <a:pt x="4531" y="51"/>
                      <a:pt x="4406" y="76"/>
                    </a:cubicBezTo>
                    <a:cubicBezTo>
                      <a:pt x="2536" y="528"/>
                      <a:pt x="929" y="1757"/>
                      <a:pt x="1" y="3451"/>
                    </a:cubicBezTo>
                    <a:cubicBezTo>
                      <a:pt x="55" y="3455"/>
                      <a:pt x="110" y="3457"/>
                      <a:pt x="164" y="3457"/>
                    </a:cubicBezTo>
                    <a:cubicBezTo>
                      <a:pt x="834" y="3457"/>
                      <a:pt x="1481" y="3172"/>
                      <a:pt x="1933" y="2661"/>
                    </a:cubicBezTo>
                    <a:cubicBezTo>
                      <a:pt x="2209" y="2335"/>
                      <a:pt x="2410" y="1920"/>
                      <a:pt x="2749" y="1670"/>
                    </a:cubicBezTo>
                    <a:cubicBezTo>
                      <a:pt x="3138" y="1368"/>
                      <a:pt x="3690" y="1331"/>
                      <a:pt x="4104" y="1067"/>
                    </a:cubicBezTo>
                    <a:cubicBezTo>
                      <a:pt x="4468" y="829"/>
                      <a:pt x="4719" y="440"/>
                      <a:pt x="47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42"/>
              <p:cNvSpPr/>
              <p:nvPr/>
            </p:nvSpPr>
            <p:spPr>
              <a:xfrm>
                <a:off x="964655" y="-138044"/>
                <a:ext cx="292166" cy="229033"/>
              </a:xfrm>
              <a:custGeom>
                <a:rect b="b" l="l" r="r" t="t"/>
                <a:pathLst>
                  <a:path extrusionOk="0" h="6909" w="8873">
                    <a:moveTo>
                      <a:pt x="7103" y="1"/>
                    </a:moveTo>
                    <a:cubicBezTo>
                      <a:pt x="7479" y="1293"/>
                      <a:pt x="6726" y="2636"/>
                      <a:pt x="5421" y="3000"/>
                    </a:cubicBezTo>
                    <a:cubicBezTo>
                      <a:pt x="5095" y="3100"/>
                      <a:pt x="4718" y="3125"/>
                      <a:pt x="4442" y="3326"/>
                    </a:cubicBezTo>
                    <a:cubicBezTo>
                      <a:pt x="4267" y="3477"/>
                      <a:pt x="4116" y="3640"/>
                      <a:pt x="3978" y="3828"/>
                    </a:cubicBezTo>
                    <a:cubicBezTo>
                      <a:pt x="3313" y="4669"/>
                      <a:pt x="2372" y="5246"/>
                      <a:pt x="1318" y="5434"/>
                    </a:cubicBezTo>
                    <a:cubicBezTo>
                      <a:pt x="1068" y="5482"/>
                      <a:pt x="814" y="5505"/>
                      <a:pt x="561" y="5505"/>
                    </a:cubicBezTo>
                    <a:cubicBezTo>
                      <a:pt x="419" y="5505"/>
                      <a:pt x="278" y="5498"/>
                      <a:pt x="138" y="5484"/>
                    </a:cubicBezTo>
                    <a:cubicBezTo>
                      <a:pt x="50" y="5873"/>
                      <a:pt x="13" y="6262"/>
                      <a:pt x="0" y="6651"/>
                    </a:cubicBezTo>
                    <a:cubicBezTo>
                      <a:pt x="527" y="6821"/>
                      <a:pt x="1072" y="6908"/>
                      <a:pt x="1619" y="6908"/>
                    </a:cubicBezTo>
                    <a:cubicBezTo>
                      <a:pt x="1841" y="6908"/>
                      <a:pt x="2063" y="6894"/>
                      <a:pt x="2284" y="6865"/>
                    </a:cubicBezTo>
                    <a:cubicBezTo>
                      <a:pt x="3313" y="6714"/>
                      <a:pt x="4329" y="6024"/>
                      <a:pt x="4580" y="5008"/>
                    </a:cubicBezTo>
                    <a:cubicBezTo>
                      <a:pt x="4681" y="4556"/>
                      <a:pt x="4668" y="4029"/>
                      <a:pt x="5007" y="3715"/>
                    </a:cubicBezTo>
                    <a:cubicBezTo>
                      <a:pt x="5346" y="3401"/>
                      <a:pt x="5823" y="3439"/>
                      <a:pt x="6262" y="3389"/>
                    </a:cubicBezTo>
                    <a:cubicBezTo>
                      <a:pt x="7818" y="3188"/>
                      <a:pt x="8872" y="1732"/>
                      <a:pt x="8583" y="201"/>
                    </a:cubicBezTo>
                    <a:cubicBezTo>
                      <a:pt x="8094" y="76"/>
                      <a:pt x="7605" y="13"/>
                      <a:pt x="71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42"/>
              <p:cNvSpPr/>
              <p:nvPr/>
            </p:nvSpPr>
            <p:spPr>
              <a:xfrm>
                <a:off x="1091096" y="103221"/>
                <a:ext cx="326871" cy="214713"/>
              </a:xfrm>
              <a:custGeom>
                <a:rect b="b" l="l" r="r" t="t"/>
                <a:pathLst>
                  <a:path extrusionOk="0" h="6477" w="9927">
                    <a:moveTo>
                      <a:pt x="9926" y="1"/>
                    </a:moveTo>
                    <a:lnTo>
                      <a:pt x="9926" y="1"/>
                    </a:lnTo>
                    <a:cubicBezTo>
                      <a:pt x="9638" y="214"/>
                      <a:pt x="9361" y="453"/>
                      <a:pt x="9111" y="704"/>
                    </a:cubicBezTo>
                    <a:cubicBezTo>
                      <a:pt x="8383" y="1419"/>
                      <a:pt x="7680" y="2247"/>
                      <a:pt x="6701" y="2573"/>
                    </a:cubicBezTo>
                    <a:cubicBezTo>
                      <a:pt x="6011" y="2799"/>
                      <a:pt x="5258" y="2762"/>
                      <a:pt x="4593" y="3063"/>
                    </a:cubicBezTo>
                    <a:cubicBezTo>
                      <a:pt x="3890" y="3389"/>
                      <a:pt x="3413" y="4054"/>
                      <a:pt x="2824" y="4581"/>
                    </a:cubicBezTo>
                    <a:cubicBezTo>
                      <a:pt x="2033" y="5271"/>
                      <a:pt x="1042" y="5698"/>
                      <a:pt x="0" y="5786"/>
                    </a:cubicBezTo>
                    <a:cubicBezTo>
                      <a:pt x="778" y="6175"/>
                      <a:pt x="1631" y="6413"/>
                      <a:pt x="2497" y="6476"/>
                    </a:cubicBezTo>
                    <a:cubicBezTo>
                      <a:pt x="2949" y="6200"/>
                      <a:pt x="3363" y="5861"/>
                      <a:pt x="3727" y="5472"/>
                    </a:cubicBezTo>
                    <a:cubicBezTo>
                      <a:pt x="4342" y="4845"/>
                      <a:pt x="4919" y="4129"/>
                      <a:pt x="5685" y="3703"/>
                    </a:cubicBezTo>
                    <a:cubicBezTo>
                      <a:pt x="6375" y="3301"/>
                      <a:pt x="7178" y="3151"/>
                      <a:pt x="7918" y="2875"/>
                    </a:cubicBezTo>
                    <a:cubicBezTo>
                      <a:pt x="8496" y="2649"/>
                      <a:pt x="9035" y="2348"/>
                      <a:pt x="9525" y="1971"/>
                    </a:cubicBezTo>
                    <a:cubicBezTo>
                      <a:pt x="9750" y="1331"/>
                      <a:pt x="9889" y="679"/>
                      <a:pt x="99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42"/>
              <p:cNvSpPr/>
              <p:nvPr/>
            </p:nvSpPr>
            <p:spPr>
              <a:xfrm>
                <a:off x="977859" y="-108939"/>
                <a:ext cx="434314" cy="346152"/>
              </a:xfrm>
              <a:custGeom>
                <a:rect b="b" l="l" r="r" t="t"/>
                <a:pathLst>
                  <a:path extrusionOk="0" h="10442" w="13190">
                    <a:moveTo>
                      <a:pt x="8252" y="5005"/>
                    </a:moveTo>
                    <a:cubicBezTo>
                      <a:pt x="8455" y="5005"/>
                      <a:pt x="8593" y="5113"/>
                      <a:pt x="8546" y="5410"/>
                    </a:cubicBezTo>
                    <a:cubicBezTo>
                      <a:pt x="8509" y="5573"/>
                      <a:pt x="8433" y="5723"/>
                      <a:pt x="8308" y="5849"/>
                    </a:cubicBezTo>
                    <a:cubicBezTo>
                      <a:pt x="8195" y="6024"/>
                      <a:pt x="8032" y="6150"/>
                      <a:pt x="7844" y="6250"/>
                    </a:cubicBezTo>
                    <a:cubicBezTo>
                      <a:pt x="7781" y="6275"/>
                      <a:pt x="7714" y="6288"/>
                      <a:pt x="7647" y="6288"/>
                    </a:cubicBezTo>
                    <a:cubicBezTo>
                      <a:pt x="7513" y="6288"/>
                      <a:pt x="7379" y="6238"/>
                      <a:pt x="7279" y="6137"/>
                    </a:cubicBezTo>
                    <a:cubicBezTo>
                      <a:pt x="7166" y="5962"/>
                      <a:pt x="7153" y="5748"/>
                      <a:pt x="7254" y="5560"/>
                    </a:cubicBezTo>
                    <a:cubicBezTo>
                      <a:pt x="7373" y="5322"/>
                      <a:pt x="7906" y="5005"/>
                      <a:pt x="8252" y="5005"/>
                    </a:cubicBezTo>
                    <a:close/>
                    <a:moveTo>
                      <a:pt x="9877" y="1"/>
                    </a:moveTo>
                    <a:cubicBezTo>
                      <a:pt x="9789" y="177"/>
                      <a:pt x="9713" y="352"/>
                      <a:pt x="9663" y="528"/>
                    </a:cubicBezTo>
                    <a:cubicBezTo>
                      <a:pt x="9488" y="1243"/>
                      <a:pt x="9575" y="1984"/>
                      <a:pt x="9475" y="2699"/>
                    </a:cubicBezTo>
                    <a:cubicBezTo>
                      <a:pt x="9362" y="3427"/>
                      <a:pt x="8986" y="4192"/>
                      <a:pt x="8295" y="4393"/>
                    </a:cubicBezTo>
                    <a:cubicBezTo>
                      <a:pt x="7819" y="4531"/>
                      <a:pt x="7279" y="4381"/>
                      <a:pt x="6840" y="4619"/>
                    </a:cubicBezTo>
                    <a:cubicBezTo>
                      <a:pt x="6413" y="4845"/>
                      <a:pt x="6250" y="5410"/>
                      <a:pt x="6062" y="5874"/>
                    </a:cubicBezTo>
                    <a:cubicBezTo>
                      <a:pt x="5342" y="7651"/>
                      <a:pt x="3631" y="8724"/>
                      <a:pt x="1836" y="8724"/>
                    </a:cubicBezTo>
                    <a:cubicBezTo>
                      <a:pt x="1222" y="8724"/>
                      <a:pt x="598" y="8599"/>
                      <a:pt x="1" y="8333"/>
                    </a:cubicBezTo>
                    <a:lnTo>
                      <a:pt x="1" y="8333"/>
                    </a:lnTo>
                    <a:cubicBezTo>
                      <a:pt x="264" y="9099"/>
                      <a:pt x="678" y="9814"/>
                      <a:pt x="1193" y="10429"/>
                    </a:cubicBezTo>
                    <a:cubicBezTo>
                      <a:pt x="1301" y="10437"/>
                      <a:pt x="1410" y="10441"/>
                      <a:pt x="1520" y="10441"/>
                    </a:cubicBezTo>
                    <a:cubicBezTo>
                      <a:pt x="2921" y="10441"/>
                      <a:pt x="4331" y="9775"/>
                      <a:pt x="5146" y="8622"/>
                    </a:cubicBezTo>
                    <a:cubicBezTo>
                      <a:pt x="5522" y="8095"/>
                      <a:pt x="5836" y="7442"/>
                      <a:pt x="6438" y="7229"/>
                    </a:cubicBezTo>
                    <a:cubicBezTo>
                      <a:pt x="6610" y="7170"/>
                      <a:pt x="6791" y="7151"/>
                      <a:pt x="6975" y="7151"/>
                    </a:cubicBezTo>
                    <a:cubicBezTo>
                      <a:pt x="7327" y="7151"/>
                      <a:pt x="7692" y="7221"/>
                      <a:pt x="8031" y="7221"/>
                    </a:cubicBezTo>
                    <a:cubicBezTo>
                      <a:pt x="8307" y="7221"/>
                      <a:pt x="8566" y="7174"/>
                      <a:pt x="8785" y="7003"/>
                    </a:cubicBezTo>
                    <a:cubicBezTo>
                      <a:pt x="9287" y="6614"/>
                      <a:pt x="9262" y="5811"/>
                      <a:pt x="9663" y="5334"/>
                    </a:cubicBezTo>
                    <a:cubicBezTo>
                      <a:pt x="9939" y="5021"/>
                      <a:pt x="10366" y="4895"/>
                      <a:pt x="10780" y="4857"/>
                    </a:cubicBezTo>
                    <a:cubicBezTo>
                      <a:pt x="11194" y="4832"/>
                      <a:pt x="11608" y="4857"/>
                      <a:pt x="12010" y="4807"/>
                    </a:cubicBezTo>
                    <a:cubicBezTo>
                      <a:pt x="12424" y="4757"/>
                      <a:pt x="12826" y="4619"/>
                      <a:pt x="13189" y="4393"/>
                    </a:cubicBezTo>
                    <a:lnTo>
                      <a:pt x="13189" y="4381"/>
                    </a:lnTo>
                    <a:cubicBezTo>
                      <a:pt x="13102" y="4029"/>
                      <a:pt x="12989" y="3690"/>
                      <a:pt x="12851" y="3352"/>
                    </a:cubicBezTo>
                    <a:cubicBezTo>
                      <a:pt x="12725" y="3414"/>
                      <a:pt x="12587" y="3477"/>
                      <a:pt x="12462" y="3515"/>
                    </a:cubicBezTo>
                    <a:cubicBezTo>
                      <a:pt x="12300" y="3560"/>
                      <a:pt x="12142" y="3581"/>
                      <a:pt x="11991" y="3581"/>
                    </a:cubicBezTo>
                    <a:cubicBezTo>
                      <a:pt x="10589" y="3581"/>
                      <a:pt x="9750" y="1770"/>
                      <a:pt x="10906" y="716"/>
                    </a:cubicBezTo>
                    <a:cubicBezTo>
                      <a:pt x="10579" y="453"/>
                      <a:pt x="10241" y="214"/>
                      <a:pt x="98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42"/>
              <p:cNvSpPr/>
              <p:nvPr/>
            </p:nvSpPr>
            <p:spPr>
              <a:xfrm>
                <a:off x="939860" y="-138343"/>
                <a:ext cx="337606" cy="403005"/>
              </a:xfrm>
              <a:custGeom>
                <a:rect b="b" l="l" r="r" t="t"/>
                <a:pathLst>
                  <a:path extrusionOk="0" h="12157" w="10253">
                    <a:moveTo>
                      <a:pt x="7654" y="0"/>
                    </a:moveTo>
                    <a:cubicBezTo>
                      <a:pt x="5304" y="0"/>
                      <a:pt x="3039" y="1207"/>
                      <a:pt x="1757" y="3322"/>
                    </a:cubicBezTo>
                    <a:cubicBezTo>
                      <a:pt x="0" y="6221"/>
                      <a:pt x="615" y="9973"/>
                      <a:pt x="3200" y="12157"/>
                    </a:cubicBezTo>
                    <a:cubicBezTo>
                      <a:pt x="3112" y="11906"/>
                      <a:pt x="3024" y="11642"/>
                      <a:pt x="2962" y="11379"/>
                    </a:cubicBezTo>
                    <a:cubicBezTo>
                      <a:pt x="1795" y="6635"/>
                      <a:pt x="4706" y="1842"/>
                      <a:pt x="9449" y="675"/>
                    </a:cubicBezTo>
                    <a:cubicBezTo>
                      <a:pt x="9713" y="612"/>
                      <a:pt x="9989" y="562"/>
                      <a:pt x="10253" y="512"/>
                    </a:cubicBezTo>
                    <a:cubicBezTo>
                      <a:pt x="9405" y="166"/>
                      <a:pt x="8523" y="0"/>
                      <a:pt x="7654" y="0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39" name="Google Shape;1039;p42"/>
          <p:cNvGrpSpPr/>
          <p:nvPr/>
        </p:nvGrpSpPr>
        <p:grpSpPr>
          <a:xfrm>
            <a:off x="713233" y="1362444"/>
            <a:ext cx="608064" cy="320051"/>
            <a:chOff x="6751900" y="1659525"/>
            <a:chExt cx="623400" cy="327150"/>
          </a:xfrm>
        </p:grpSpPr>
        <p:sp>
          <p:nvSpPr>
            <p:cNvPr id="1040" name="Google Shape;1040;p42"/>
            <p:cNvSpPr/>
            <p:nvPr/>
          </p:nvSpPr>
          <p:spPr>
            <a:xfrm>
              <a:off x="6751900" y="1659525"/>
              <a:ext cx="623400" cy="327150"/>
            </a:xfrm>
            <a:custGeom>
              <a:rect b="b" l="l" r="r" t="t"/>
              <a:pathLst>
                <a:path extrusionOk="0" h="13086" w="24936">
                  <a:moveTo>
                    <a:pt x="24935" y="1"/>
                  </a:moveTo>
                  <a:cubicBezTo>
                    <a:pt x="24934" y="1"/>
                    <a:pt x="2385" y="7241"/>
                    <a:pt x="2159" y="7354"/>
                  </a:cubicBezTo>
                  <a:cubicBezTo>
                    <a:pt x="653" y="8057"/>
                    <a:pt x="1" y="9852"/>
                    <a:pt x="704" y="11357"/>
                  </a:cubicBezTo>
                  <a:cubicBezTo>
                    <a:pt x="1213" y="12449"/>
                    <a:pt x="2296" y="13086"/>
                    <a:pt x="3427" y="13086"/>
                  </a:cubicBezTo>
                  <a:cubicBezTo>
                    <a:pt x="3856" y="13086"/>
                    <a:pt x="4292" y="12994"/>
                    <a:pt x="4707" y="12801"/>
                  </a:cubicBezTo>
                  <a:cubicBezTo>
                    <a:pt x="4933" y="12700"/>
                    <a:pt x="24935" y="1"/>
                    <a:pt x="249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2"/>
            <p:cNvSpPr/>
            <p:nvPr/>
          </p:nvSpPr>
          <p:spPr>
            <a:xfrm>
              <a:off x="6775125" y="1860775"/>
              <a:ext cx="125025" cy="101550"/>
            </a:xfrm>
            <a:custGeom>
              <a:rect b="b" l="l" r="r" t="t"/>
              <a:pathLst>
                <a:path extrusionOk="0" h="4062" w="5001">
                  <a:moveTo>
                    <a:pt x="2514" y="0"/>
                  </a:moveTo>
                  <a:cubicBezTo>
                    <a:pt x="2222" y="0"/>
                    <a:pt x="1926" y="63"/>
                    <a:pt x="1644" y="195"/>
                  </a:cubicBezTo>
                  <a:cubicBezTo>
                    <a:pt x="1" y="961"/>
                    <a:pt x="113" y="3320"/>
                    <a:pt x="1808" y="3935"/>
                  </a:cubicBezTo>
                  <a:cubicBezTo>
                    <a:pt x="2048" y="4021"/>
                    <a:pt x="2285" y="4061"/>
                    <a:pt x="2515" y="4061"/>
                  </a:cubicBezTo>
                  <a:cubicBezTo>
                    <a:pt x="3916" y="4061"/>
                    <a:pt x="5000" y="2574"/>
                    <a:pt x="4342" y="1162"/>
                  </a:cubicBezTo>
                  <a:cubicBezTo>
                    <a:pt x="3998" y="427"/>
                    <a:pt x="3273" y="0"/>
                    <a:pt x="2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" name="Google Shape;1042;p42"/>
          <p:cNvGrpSpPr/>
          <p:nvPr/>
        </p:nvGrpSpPr>
        <p:grpSpPr>
          <a:xfrm>
            <a:off x="7822708" y="2985444"/>
            <a:ext cx="608064" cy="320051"/>
            <a:chOff x="6751900" y="1659525"/>
            <a:chExt cx="623400" cy="327150"/>
          </a:xfrm>
        </p:grpSpPr>
        <p:sp>
          <p:nvSpPr>
            <p:cNvPr id="1043" name="Google Shape;1043;p42"/>
            <p:cNvSpPr/>
            <p:nvPr/>
          </p:nvSpPr>
          <p:spPr>
            <a:xfrm>
              <a:off x="6751900" y="1659525"/>
              <a:ext cx="623400" cy="327150"/>
            </a:xfrm>
            <a:custGeom>
              <a:rect b="b" l="l" r="r" t="t"/>
              <a:pathLst>
                <a:path extrusionOk="0" h="13086" w="24936">
                  <a:moveTo>
                    <a:pt x="24935" y="1"/>
                  </a:moveTo>
                  <a:cubicBezTo>
                    <a:pt x="24934" y="1"/>
                    <a:pt x="2385" y="7241"/>
                    <a:pt x="2159" y="7354"/>
                  </a:cubicBezTo>
                  <a:cubicBezTo>
                    <a:pt x="653" y="8057"/>
                    <a:pt x="1" y="9852"/>
                    <a:pt x="704" y="11357"/>
                  </a:cubicBezTo>
                  <a:cubicBezTo>
                    <a:pt x="1213" y="12449"/>
                    <a:pt x="2296" y="13086"/>
                    <a:pt x="3427" y="13086"/>
                  </a:cubicBezTo>
                  <a:cubicBezTo>
                    <a:pt x="3856" y="13086"/>
                    <a:pt x="4292" y="12994"/>
                    <a:pt x="4707" y="12801"/>
                  </a:cubicBezTo>
                  <a:cubicBezTo>
                    <a:pt x="4933" y="12700"/>
                    <a:pt x="24935" y="1"/>
                    <a:pt x="249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2"/>
            <p:cNvSpPr/>
            <p:nvPr/>
          </p:nvSpPr>
          <p:spPr>
            <a:xfrm>
              <a:off x="6775125" y="1860775"/>
              <a:ext cx="125025" cy="101550"/>
            </a:xfrm>
            <a:custGeom>
              <a:rect b="b" l="l" r="r" t="t"/>
              <a:pathLst>
                <a:path extrusionOk="0" h="4062" w="5001">
                  <a:moveTo>
                    <a:pt x="2514" y="0"/>
                  </a:moveTo>
                  <a:cubicBezTo>
                    <a:pt x="2222" y="0"/>
                    <a:pt x="1926" y="63"/>
                    <a:pt x="1644" y="195"/>
                  </a:cubicBezTo>
                  <a:cubicBezTo>
                    <a:pt x="1" y="961"/>
                    <a:pt x="113" y="3320"/>
                    <a:pt x="1808" y="3935"/>
                  </a:cubicBezTo>
                  <a:cubicBezTo>
                    <a:pt x="2048" y="4021"/>
                    <a:pt x="2285" y="4061"/>
                    <a:pt x="2515" y="4061"/>
                  </a:cubicBezTo>
                  <a:cubicBezTo>
                    <a:pt x="3916" y="4061"/>
                    <a:pt x="5000" y="2574"/>
                    <a:pt x="4342" y="1162"/>
                  </a:cubicBezTo>
                  <a:cubicBezTo>
                    <a:pt x="3998" y="427"/>
                    <a:pt x="3273" y="0"/>
                    <a:pt x="2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5" name="Google Shape;1045;p42"/>
          <p:cNvSpPr/>
          <p:nvPr/>
        </p:nvSpPr>
        <p:spPr>
          <a:xfrm>
            <a:off x="2731350" y="2756300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42"/>
          <p:cNvSpPr/>
          <p:nvPr/>
        </p:nvSpPr>
        <p:spPr>
          <a:xfrm>
            <a:off x="1504925" y="602550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42"/>
          <p:cNvSpPr/>
          <p:nvPr/>
        </p:nvSpPr>
        <p:spPr>
          <a:xfrm>
            <a:off x="2505450" y="493775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42"/>
          <p:cNvSpPr/>
          <p:nvPr/>
        </p:nvSpPr>
        <p:spPr>
          <a:xfrm>
            <a:off x="1764025" y="1228000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42"/>
          <p:cNvSpPr/>
          <p:nvPr/>
        </p:nvSpPr>
        <p:spPr>
          <a:xfrm>
            <a:off x="1504950" y="3635063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42"/>
          <p:cNvSpPr/>
          <p:nvPr/>
        </p:nvSpPr>
        <p:spPr>
          <a:xfrm>
            <a:off x="7670300" y="4242375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42"/>
          <p:cNvSpPr/>
          <p:nvPr/>
        </p:nvSpPr>
        <p:spPr>
          <a:xfrm>
            <a:off x="8629000" y="732750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42"/>
          <p:cNvSpPr/>
          <p:nvPr/>
        </p:nvSpPr>
        <p:spPr>
          <a:xfrm>
            <a:off x="7223775" y="2503175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42"/>
          <p:cNvSpPr/>
          <p:nvPr/>
        </p:nvSpPr>
        <p:spPr>
          <a:xfrm>
            <a:off x="7360925" y="4517138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42"/>
          <p:cNvSpPr/>
          <p:nvPr/>
        </p:nvSpPr>
        <p:spPr>
          <a:xfrm>
            <a:off x="6325450" y="3076913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42"/>
          <p:cNvSpPr/>
          <p:nvPr/>
        </p:nvSpPr>
        <p:spPr>
          <a:xfrm>
            <a:off x="6732913" y="1476725"/>
            <a:ext cx="91500" cy="9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42"/>
          <p:cNvSpPr/>
          <p:nvPr/>
        </p:nvSpPr>
        <p:spPr>
          <a:xfrm>
            <a:off x="2482600" y="4608575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42"/>
          <p:cNvSpPr/>
          <p:nvPr/>
        </p:nvSpPr>
        <p:spPr>
          <a:xfrm>
            <a:off x="2189763" y="1476725"/>
            <a:ext cx="91500" cy="9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6"/>
          <p:cNvSpPr txBox="1"/>
          <p:nvPr>
            <p:ph type="ctrTitle"/>
          </p:nvPr>
        </p:nvSpPr>
        <p:spPr>
          <a:xfrm>
            <a:off x="914400" y="1293873"/>
            <a:ext cx="7315200" cy="18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Portfolio</a:t>
            </a:r>
            <a:endParaRPr sz="5000">
              <a:solidFill>
                <a:schemeClr val="accent1"/>
              </a:solidFill>
            </a:endParaRPr>
          </a:p>
        </p:txBody>
      </p:sp>
      <p:sp>
        <p:nvSpPr>
          <p:cNvPr id="385" name="Google Shape;385;p26"/>
          <p:cNvSpPr/>
          <p:nvPr/>
        </p:nvSpPr>
        <p:spPr>
          <a:xfrm>
            <a:off x="7673373" y="-803862"/>
            <a:ext cx="2166300" cy="2166300"/>
          </a:xfrm>
          <a:prstGeom prst="ellipse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26"/>
          <p:cNvSpPr txBox="1"/>
          <p:nvPr>
            <p:ph idx="1" type="subTitle"/>
          </p:nvPr>
        </p:nvSpPr>
        <p:spPr>
          <a:xfrm>
            <a:off x="2286000" y="3483927"/>
            <a:ext cx="4572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https://github.com/KaitLand12/Portfolio/</a:t>
            </a:r>
            <a:endParaRPr sz="1800"/>
          </a:p>
        </p:txBody>
      </p:sp>
      <p:sp>
        <p:nvSpPr>
          <p:cNvPr id="387" name="Google Shape;387;p26"/>
          <p:cNvSpPr/>
          <p:nvPr/>
        </p:nvSpPr>
        <p:spPr>
          <a:xfrm>
            <a:off x="-544350" y="3173438"/>
            <a:ext cx="2166300" cy="2166300"/>
          </a:xfrm>
          <a:prstGeom prst="ellipse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8" name="Google Shape;388;p26"/>
          <p:cNvCxnSpPr/>
          <p:nvPr/>
        </p:nvCxnSpPr>
        <p:spPr>
          <a:xfrm>
            <a:off x="3657600" y="3303300"/>
            <a:ext cx="18288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grpSp>
        <p:nvGrpSpPr>
          <p:cNvPr id="389" name="Google Shape;389;p26"/>
          <p:cNvGrpSpPr/>
          <p:nvPr/>
        </p:nvGrpSpPr>
        <p:grpSpPr>
          <a:xfrm>
            <a:off x="713216" y="2985453"/>
            <a:ext cx="980637" cy="916907"/>
            <a:chOff x="713216" y="2985453"/>
            <a:chExt cx="980637" cy="916907"/>
          </a:xfrm>
        </p:grpSpPr>
        <p:sp>
          <p:nvSpPr>
            <p:cNvPr id="390" name="Google Shape;390;p26"/>
            <p:cNvSpPr/>
            <p:nvPr/>
          </p:nvSpPr>
          <p:spPr>
            <a:xfrm>
              <a:off x="776564" y="2988842"/>
              <a:ext cx="858367" cy="912345"/>
            </a:xfrm>
            <a:custGeom>
              <a:rect b="b" l="l" r="r" t="t"/>
              <a:pathLst>
                <a:path extrusionOk="0" h="17467" w="16515">
                  <a:moveTo>
                    <a:pt x="12216" y="0"/>
                  </a:moveTo>
                  <a:cubicBezTo>
                    <a:pt x="11803" y="0"/>
                    <a:pt x="11371" y="119"/>
                    <a:pt x="10956" y="387"/>
                  </a:cubicBezTo>
                  <a:lnTo>
                    <a:pt x="10943" y="400"/>
                  </a:lnTo>
                  <a:cubicBezTo>
                    <a:pt x="10918" y="412"/>
                    <a:pt x="10905" y="425"/>
                    <a:pt x="10880" y="438"/>
                  </a:cubicBezTo>
                  <a:cubicBezTo>
                    <a:pt x="10868" y="450"/>
                    <a:pt x="10805" y="488"/>
                    <a:pt x="10767" y="525"/>
                  </a:cubicBezTo>
                  <a:lnTo>
                    <a:pt x="10730" y="551"/>
                  </a:lnTo>
                  <a:cubicBezTo>
                    <a:pt x="10679" y="588"/>
                    <a:pt x="10642" y="638"/>
                    <a:pt x="10592" y="676"/>
                  </a:cubicBezTo>
                  <a:lnTo>
                    <a:pt x="10554" y="726"/>
                  </a:lnTo>
                  <a:cubicBezTo>
                    <a:pt x="10516" y="764"/>
                    <a:pt x="10479" y="801"/>
                    <a:pt x="10441" y="839"/>
                  </a:cubicBezTo>
                  <a:lnTo>
                    <a:pt x="10403" y="889"/>
                  </a:lnTo>
                  <a:cubicBezTo>
                    <a:pt x="10378" y="927"/>
                    <a:pt x="10341" y="965"/>
                    <a:pt x="10316" y="1015"/>
                  </a:cubicBezTo>
                  <a:lnTo>
                    <a:pt x="10278" y="1065"/>
                  </a:lnTo>
                  <a:cubicBezTo>
                    <a:pt x="10240" y="1115"/>
                    <a:pt x="10215" y="1165"/>
                    <a:pt x="10177" y="1216"/>
                  </a:cubicBezTo>
                  <a:cubicBezTo>
                    <a:pt x="9546" y="1062"/>
                    <a:pt x="8899" y="986"/>
                    <a:pt x="8251" y="986"/>
                  </a:cubicBezTo>
                  <a:cubicBezTo>
                    <a:pt x="7471" y="986"/>
                    <a:pt x="6690" y="1096"/>
                    <a:pt x="5936" y="1316"/>
                  </a:cubicBezTo>
                  <a:cubicBezTo>
                    <a:pt x="5810" y="1354"/>
                    <a:pt x="5672" y="1391"/>
                    <a:pt x="5547" y="1429"/>
                  </a:cubicBezTo>
                  <a:cubicBezTo>
                    <a:pt x="5421" y="1479"/>
                    <a:pt x="5296" y="1529"/>
                    <a:pt x="5170" y="1580"/>
                  </a:cubicBezTo>
                  <a:cubicBezTo>
                    <a:pt x="5045" y="1630"/>
                    <a:pt x="4920" y="1680"/>
                    <a:pt x="4794" y="1730"/>
                  </a:cubicBezTo>
                  <a:lnTo>
                    <a:pt x="4781" y="1730"/>
                  </a:lnTo>
                  <a:cubicBezTo>
                    <a:pt x="4669" y="1793"/>
                    <a:pt x="4556" y="1843"/>
                    <a:pt x="4430" y="1906"/>
                  </a:cubicBezTo>
                  <a:lnTo>
                    <a:pt x="4418" y="1906"/>
                  </a:lnTo>
                  <a:cubicBezTo>
                    <a:pt x="4305" y="1969"/>
                    <a:pt x="4192" y="2031"/>
                    <a:pt x="4079" y="2094"/>
                  </a:cubicBezTo>
                  <a:lnTo>
                    <a:pt x="4066" y="2094"/>
                  </a:lnTo>
                  <a:cubicBezTo>
                    <a:pt x="3966" y="2157"/>
                    <a:pt x="3853" y="2219"/>
                    <a:pt x="3752" y="2282"/>
                  </a:cubicBezTo>
                  <a:lnTo>
                    <a:pt x="3727" y="2295"/>
                  </a:lnTo>
                  <a:lnTo>
                    <a:pt x="3715" y="2307"/>
                  </a:lnTo>
                  <a:cubicBezTo>
                    <a:pt x="3614" y="2383"/>
                    <a:pt x="3501" y="2445"/>
                    <a:pt x="3401" y="2521"/>
                  </a:cubicBezTo>
                  <a:lnTo>
                    <a:pt x="3389" y="2533"/>
                  </a:lnTo>
                  <a:cubicBezTo>
                    <a:pt x="3276" y="2609"/>
                    <a:pt x="3175" y="2696"/>
                    <a:pt x="3075" y="2772"/>
                  </a:cubicBezTo>
                  <a:lnTo>
                    <a:pt x="3062" y="2784"/>
                  </a:lnTo>
                  <a:cubicBezTo>
                    <a:pt x="2962" y="2859"/>
                    <a:pt x="2862" y="2935"/>
                    <a:pt x="2774" y="3035"/>
                  </a:cubicBezTo>
                  <a:lnTo>
                    <a:pt x="2761" y="3048"/>
                  </a:lnTo>
                  <a:cubicBezTo>
                    <a:pt x="2698" y="3098"/>
                    <a:pt x="2623" y="3161"/>
                    <a:pt x="2560" y="3223"/>
                  </a:cubicBezTo>
                  <a:lnTo>
                    <a:pt x="2548" y="3236"/>
                  </a:lnTo>
                  <a:lnTo>
                    <a:pt x="2472" y="3311"/>
                  </a:lnTo>
                  <a:lnTo>
                    <a:pt x="2460" y="3311"/>
                  </a:lnTo>
                  <a:cubicBezTo>
                    <a:pt x="2372" y="3399"/>
                    <a:pt x="2297" y="3487"/>
                    <a:pt x="2209" y="3575"/>
                  </a:cubicBezTo>
                  <a:cubicBezTo>
                    <a:pt x="2196" y="3575"/>
                    <a:pt x="2196" y="3587"/>
                    <a:pt x="2184" y="3587"/>
                  </a:cubicBezTo>
                  <a:cubicBezTo>
                    <a:pt x="1971" y="3826"/>
                    <a:pt x="1757" y="4077"/>
                    <a:pt x="1556" y="4340"/>
                  </a:cubicBezTo>
                  <a:lnTo>
                    <a:pt x="1544" y="4365"/>
                  </a:lnTo>
                  <a:cubicBezTo>
                    <a:pt x="1456" y="4491"/>
                    <a:pt x="1381" y="4604"/>
                    <a:pt x="1293" y="4742"/>
                  </a:cubicBezTo>
                  <a:cubicBezTo>
                    <a:pt x="1280" y="4754"/>
                    <a:pt x="1268" y="4779"/>
                    <a:pt x="1255" y="4805"/>
                  </a:cubicBezTo>
                  <a:cubicBezTo>
                    <a:pt x="1180" y="4917"/>
                    <a:pt x="1092" y="5056"/>
                    <a:pt x="1029" y="5181"/>
                  </a:cubicBezTo>
                  <a:lnTo>
                    <a:pt x="1004" y="5219"/>
                  </a:lnTo>
                  <a:cubicBezTo>
                    <a:pt x="854" y="5495"/>
                    <a:pt x="703" y="5783"/>
                    <a:pt x="590" y="6085"/>
                  </a:cubicBezTo>
                  <a:cubicBezTo>
                    <a:pt x="578" y="6122"/>
                    <a:pt x="565" y="6160"/>
                    <a:pt x="553" y="6197"/>
                  </a:cubicBezTo>
                  <a:cubicBezTo>
                    <a:pt x="502" y="6310"/>
                    <a:pt x="465" y="6423"/>
                    <a:pt x="414" y="6536"/>
                  </a:cubicBezTo>
                  <a:cubicBezTo>
                    <a:pt x="402" y="6574"/>
                    <a:pt x="389" y="6624"/>
                    <a:pt x="377" y="6662"/>
                  </a:cubicBezTo>
                  <a:cubicBezTo>
                    <a:pt x="339" y="6787"/>
                    <a:pt x="302" y="6925"/>
                    <a:pt x="264" y="7063"/>
                  </a:cubicBezTo>
                  <a:cubicBezTo>
                    <a:pt x="264" y="7076"/>
                    <a:pt x="251" y="7101"/>
                    <a:pt x="239" y="7114"/>
                  </a:cubicBezTo>
                  <a:cubicBezTo>
                    <a:pt x="226" y="7176"/>
                    <a:pt x="214" y="7226"/>
                    <a:pt x="201" y="7277"/>
                  </a:cubicBezTo>
                  <a:cubicBezTo>
                    <a:pt x="176" y="7377"/>
                    <a:pt x="151" y="7477"/>
                    <a:pt x="138" y="7590"/>
                  </a:cubicBezTo>
                  <a:cubicBezTo>
                    <a:pt x="138" y="7628"/>
                    <a:pt x="126" y="7666"/>
                    <a:pt x="113" y="7703"/>
                  </a:cubicBezTo>
                  <a:lnTo>
                    <a:pt x="113" y="7741"/>
                  </a:lnTo>
                  <a:lnTo>
                    <a:pt x="101" y="7841"/>
                  </a:lnTo>
                  <a:cubicBezTo>
                    <a:pt x="88" y="7917"/>
                    <a:pt x="76" y="7979"/>
                    <a:pt x="63" y="8042"/>
                  </a:cubicBezTo>
                  <a:lnTo>
                    <a:pt x="63" y="8092"/>
                  </a:lnTo>
                  <a:lnTo>
                    <a:pt x="51" y="8218"/>
                  </a:lnTo>
                  <a:lnTo>
                    <a:pt x="51" y="8268"/>
                  </a:lnTo>
                  <a:lnTo>
                    <a:pt x="38" y="8444"/>
                  </a:lnTo>
                  <a:cubicBezTo>
                    <a:pt x="38" y="8506"/>
                    <a:pt x="25" y="8582"/>
                    <a:pt x="13" y="8657"/>
                  </a:cubicBezTo>
                  <a:lnTo>
                    <a:pt x="13" y="8707"/>
                  </a:lnTo>
                  <a:lnTo>
                    <a:pt x="13" y="8732"/>
                  </a:lnTo>
                  <a:lnTo>
                    <a:pt x="13" y="8845"/>
                  </a:lnTo>
                  <a:cubicBezTo>
                    <a:pt x="13" y="8958"/>
                    <a:pt x="0" y="9084"/>
                    <a:pt x="0" y="9209"/>
                  </a:cubicBezTo>
                  <a:lnTo>
                    <a:pt x="0" y="9510"/>
                  </a:lnTo>
                  <a:cubicBezTo>
                    <a:pt x="38" y="10652"/>
                    <a:pt x="327" y="11782"/>
                    <a:pt x="829" y="12811"/>
                  </a:cubicBezTo>
                  <a:cubicBezTo>
                    <a:pt x="929" y="13024"/>
                    <a:pt x="1029" y="13225"/>
                    <a:pt x="1155" y="13426"/>
                  </a:cubicBezTo>
                  <a:cubicBezTo>
                    <a:pt x="1268" y="13626"/>
                    <a:pt x="1406" y="13827"/>
                    <a:pt x="1531" y="14015"/>
                  </a:cubicBezTo>
                  <a:cubicBezTo>
                    <a:pt x="2209" y="14944"/>
                    <a:pt x="3062" y="15735"/>
                    <a:pt x="4054" y="16324"/>
                  </a:cubicBezTo>
                  <a:cubicBezTo>
                    <a:pt x="4192" y="16400"/>
                    <a:pt x="4342" y="16475"/>
                    <a:pt x="4493" y="16563"/>
                  </a:cubicBezTo>
                  <a:lnTo>
                    <a:pt x="4556" y="16588"/>
                  </a:lnTo>
                  <a:cubicBezTo>
                    <a:pt x="4719" y="16663"/>
                    <a:pt x="4857" y="16751"/>
                    <a:pt x="5020" y="16814"/>
                  </a:cubicBezTo>
                  <a:cubicBezTo>
                    <a:pt x="5911" y="17190"/>
                    <a:pt x="6865" y="17404"/>
                    <a:pt x="7843" y="17454"/>
                  </a:cubicBezTo>
                  <a:cubicBezTo>
                    <a:pt x="7981" y="17454"/>
                    <a:pt x="8119" y="17466"/>
                    <a:pt x="8258" y="17466"/>
                  </a:cubicBezTo>
                  <a:cubicBezTo>
                    <a:pt x="8396" y="17466"/>
                    <a:pt x="8521" y="17466"/>
                    <a:pt x="8659" y="17454"/>
                  </a:cubicBezTo>
                  <a:lnTo>
                    <a:pt x="8860" y="17454"/>
                  </a:lnTo>
                  <a:lnTo>
                    <a:pt x="9048" y="17441"/>
                  </a:lnTo>
                  <a:lnTo>
                    <a:pt x="9211" y="17416"/>
                  </a:lnTo>
                  <a:lnTo>
                    <a:pt x="9299" y="17404"/>
                  </a:lnTo>
                  <a:lnTo>
                    <a:pt x="9337" y="17404"/>
                  </a:lnTo>
                  <a:lnTo>
                    <a:pt x="9437" y="17391"/>
                  </a:lnTo>
                  <a:lnTo>
                    <a:pt x="9600" y="17366"/>
                  </a:lnTo>
                  <a:lnTo>
                    <a:pt x="9788" y="17328"/>
                  </a:lnTo>
                  <a:lnTo>
                    <a:pt x="9876" y="17316"/>
                  </a:lnTo>
                  <a:lnTo>
                    <a:pt x="9977" y="17291"/>
                  </a:lnTo>
                  <a:lnTo>
                    <a:pt x="10190" y="17240"/>
                  </a:lnTo>
                  <a:lnTo>
                    <a:pt x="10353" y="17215"/>
                  </a:lnTo>
                  <a:lnTo>
                    <a:pt x="10378" y="17215"/>
                  </a:lnTo>
                  <a:lnTo>
                    <a:pt x="10567" y="17153"/>
                  </a:lnTo>
                  <a:lnTo>
                    <a:pt x="10805" y="17077"/>
                  </a:lnTo>
                  <a:lnTo>
                    <a:pt x="10930" y="17040"/>
                  </a:lnTo>
                  <a:lnTo>
                    <a:pt x="11068" y="16989"/>
                  </a:lnTo>
                  <a:cubicBezTo>
                    <a:pt x="11131" y="16964"/>
                    <a:pt x="11206" y="16939"/>
                    <a:pt x="11269" y="16914"/>
                  </a:cubicBezTo>
                  <a:lnTo>
                    <a:pt x="11282" y="16914"/>
                  </a:lnTo>
                  <a:lnTo>
                    <a:pt x="11357" y="16889"/>
                  </a:lnTo>
                  <a:lnTo>
                    <a:pt x="11407" y="16864"/>
                  </a:lnTo>
                  <a:lnTo>
                    <a:pt x="11621" y="16776"/>
                  </a:lnTo>
                  <a:lnTo>
                    <a:pt x="11746" y="16713"/>
                  </a:lnTo>
                  <a:lnTo>
                    <a:pt x="11959" y="16613"/>
                  </a:lnTo>
                  <a:lnTo>
                    <a:pt x="12072" y="16550"/>
                  </a:lnTo>
                  <a:lnTo>
                    <a:pt x="12261" y="16462"/>
                  </a:lnTo>
                  <a:lnTo>
                    <a:pt x="12286" y="16437"/>
                  </a:lnTo>
                  <a:lnTo>
                    <a:pt x="12386" y="16387"/>
                  </a:lnTo>
                  <a:cubicBezTo>
                    <a:pt x="12461" y="16337"/>
                    <a:pt x="12537" y="16299"/>
                    <a:pt x="12612" y="16249"/>
                  </a:cubicBezTo>
                  <a:lnTo>
                    <a:pt x="12662" y="16211"/>
                  </a:lnTo>
                  <a:lnTo>
                    <a:pt x="12725" y="16174"/>
                  </a:lnTo>
                  <a:cubicBezTo>
                    <a:pt x="12850" y="16099"/>
                    <a:pt x="12976" y="16011"/>
                    <a:pt x="13101" y="15923"/>
                  </a:cubicBezTo>
                  <a:lnTo>
                    <a:pt x="13114" y="15910"/>
                  </a:lnTo>
                  <a:cubicBezTo>
                    <a:pt x="13227" y="15822"/>
                    <a:pt x="13340" y="15735"/>
                    <a:pt x="13440" y="15647"/>
                  </a:cubicBezTo>
                  <a:cubicBezTo>
                    <a:pt x="13603" y="15534"/>
                    <a:pt x="13741" y="15396"/>
                    <a:pt x="13892" y="15270"/>
                  </a:cubicBezTo>
                  <a:cubicBezTo>
                    <a:pt x="14005" y="15157"/>
                    <a:pt x="14118" y="15044"/>
                    <a:pt x="14231" y="14919"/>
                  </a:cubicBezTo>
                  <a:lnTo>
                    <a:pt x="14243" y="14906"/>
                  </a:lnTo>
                  <a:cubicBezTo>
                    <a:pt x="14595" y="14542"/>
                    <a:pt x="14908" y="14141"/>
                    <a:pt x="15184" y="13727"/>
                  </a:cubicBezTo>
                  <a:cubicBezTo>
                    <a:pt x="15461" y="13300"/>
                    <a:pt x="15699" y="12848"/>
                    <a:pt x="15887" y="12384"/>
                  </a:cubicBezTo>
                  <a:cubicBezTo>
                    <a:pt x="16301" y="11393"/>
                    <a:pt x="16515" y="10339"/>
                    <a:pt x="16515" y="9272"/>
                  </a:cubicBezTo>
                  <a:lnTo>
                    <a:pt x="16515" y="9272"/>
                  </a:lnTo>
                  <a:lnTo>
                    <a:pt x="16490" y="9284"/>
                  </a:lnTo>
                  <a:lnTo>
                    <a:pt x="16490" y="9247"/>
                  </a:lnTo>
                  <a:cubicBezTo>
                    <a:pt x="16490" y="9121"/>
                    <a:pt x="16490" y="8996"/>
                    <a:pt x="16477" y="8883"/>
                  </a:cubicBezTo>
                  <a:lnTo>
                    <a:pt x="16477" y="8732"/>
                  </a:lnTo>
                  <a:cubicBezTo>
                    <a:pt x="16477" y="8682"/>
                    <a:pt x="16464" y="8594"/>
                    <a:pt x="16464" y="8532"/>
                  </a:cubicBezTo>
                  <a:cubicBezTo>
                    <a:pt x="16452" y="8368"/>
                    <a:pt x="16439" y="8230"/>
                    <a:pt x="16414" y="8080"/>
                  </a:cubicBezTo>
                  <a:cubicBezTo>
                    <a:pt x="16414" y="8067"/>
                    <a:pt x="16414" y="8067"/>
                    <a:pt x="16414" y="8055"/>
                  </a:cubicBezTo>
                  <a:cubicBezTo>
                    <a:pt x="16326" y="7427"/>
                    <a:pt x="16163" y="6812"/>
                    <a:pt x="15925" y="6223"/>
                  </a:cubicBezTo>
                  <a:cubicBezTo>
                    <a:pt x="15887" y="6122"/>
                    <a:pt x="15850" y="6022"/>
                    <a:pt x="15799" y="5934"/>
                  </a:cubicBezTo>
                  <a:lnTo>
                    <a:pt x="15787" y="5884"/>
                  </a:lnTo>
                  <a:cubicBezTo>
                    <a:pt x="15749" y="5796"/>
                    <a:pt x="15699" y="5708"/>
                    <a:pt x="15661" y="5620"/>
                  </a:cubicBezTo>
                  <a:cubicBezTo>
                    <a:pt x="15285" y="4855"/>
                    <a:pt x="14783" y="4139"/>
                    <a:pt x="14193" y="3525"/>
                  </a:cubicBezTo>
                  <a:cubicBezTo>
                    <a:pt x="15194" y="1842"/>
                    <a:pt x="13847" y="0"/>
                    <a:pt x="1221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1" name="Google Shape;391;p26"/>
            <p:cNvGrpSpPr/>
            <p:nvPr/>
          </p:nvGrpSpPr>
          <p:grpSpPr>
            <a:xfrm>
              <a:off x="713216" y="2985453"/>
              <a:ext cx="980637" cy="916907"/>
              <a:chOff x="4703416" y="2277728"/>
              <a:chExt cx="980637" cy="916907"/>
            </a:xfrm>
          </p:grpSpPr>
          <p:sp>
            <p:nvSpPr>
              <p:cNvPr id="392" name="Google Shape;392;p26"/>
              <p:cNvSpPr/>
              <p:nvPr/>
            </p:nvSpPr>
            <p:spPr>
              <a:xfrm>
                <a:off x="4714148" y="2333024"/>
                <a:ext cx="969905" cy="860687"/>
              </a:xfrm>
              <a:custGeom>
                <a:rect b="b" l="l" r="r" t="t"/>
                <a:pathLst>
                  <a:path extrusionOk="0" h="16478" w="18661">
                    <a:moveTo>
                      <a:pt x="9324" y="1"/>
                    </a:moveTo>
                    <a:cubicBezTo>
                      <a:pt x="8334" y="1"/>
                      <a:pt x="7328" y="180"/>
                      <a:pt x="6350" y="559"/>
                    </a:cubicBezTo>
                    <a:cubicBezTo>
                      <a:pt x="2109" y="2203"/>
                      <a:pt x="0" y="6972"/>
                      <a:pt x="1644" y="11213"/>
                    </a:cubicBezTo>
                    <a:cubicBezTo>
                      <a:pt x="2909" y="14477"/>
                      <a:pt x="6024" y="16477"/>
                      <a:pt x="9326" y="16477"/>
                    </a:cubicBezTo>
                    <a:cubicBezTo>
                      <a:pt x="10315" y="16477"/>
                      <a:pt x="11320" y="16298"/>
                      <a:pt x="12298" y="15919"/>
                    </a:cubicBezTo>
                    <a:cubicBezTo>
                      <a:pt x="16552" y="14275"/>
                      <a:pt x="18661" y="9506"/>
                      <a:pt x="17017" y="5265"/>
                    </a:cubicBezTo>
                    <a:cubicBezTo>
                      <a:pt x="15752" y="2001"/>
                      <a:pt x="12629" y="1"/>
                      <a:pt x="93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26"/>
              <p:cNvSpPr/>
              <p:nvPr/>
            </p:nvSpPr>
            <p:spPr>
              <a:xfrm>
                <a:off x="4771198" y="2375078"/>
                <a:ext cx="680026" cy="402256"/>
              </a:xfrm>
              <a:custGeom>
                <a:rect b="b" l="l" r="r" t="t"/>
                <a:pathLst>
                  <a:path extrusionOk="0" h="7719" w="13114">
                    <a:moveTo>
                      <a:pt x="11897" y="1"/>
                    </a:moveTo>
                    <a:lnTo>
                      <a:pt x="11859" y="13"/>
                    </a:lnTo>
                    <a:cubicBezTo>
                      <a:pt x="10704" y="290"/>
                      <a:pt x="9487" y="503"/>
                      <a:pt x="8370" y="904"/>
                    </a:cubicBezTo>
                    <a:cubicBezTo>
                      <a:pt x="6739" y="1494"/>
                      <a:pt x="5208" y="2573"/>
                      <a:pt x="3777" y="3527"/>
                    </a:cubicBezTo>
                    <a:cubicBezTo>
                      <a:pt x="2912" y="4104"/>
                      <a:pt x="1983" y="4594"/>
                      <a:pt x="1029" y="4983"/>
                    </a:cubicBezTo>
                    <a:cubicBezTo>
                      <a:pt x="791" y="5083"/>
                      <a:pt x="552" y="5159"/>
                      <a:pt x="301" y="5221"/>
                    </a:cubicBezTo>
                    <a:cubicBezTo>
                      <a:pt x="101" y="5937"/>
                      <a:pt x="0" y="6677"/>
                      <a:pt x="0" y="7417"/>
                    </a:cubicBezTo>
                    <a:lnTo>
                      <a:pt x="0" y="7718"/>
                    </a:lnTo>
                    <a:cubicBezTo>
                      <a:pt x="778" y="7518"/>
                      <a:pt x="1506" y="7204"/>
                      <a:pt x="2184" y="6777"/>
                    </a:cubicBezTo>
                    <a:cubicBezTo>
                      <a:pt x="3288" y="6100"/>
                      <a:pt x="4254" y="5234"/>
                      <a:pt x="5283" y="4456"/>
                    </a:cubicBezTo>
                    <a:cubicBezTo>
                      <a:pt x="7630" y="2711"/>
                      <a:pt x="10290" y="1444"/>
                      <a:pt x="13114" y="741"/>
                    </a:cubicBezTo>
                    <a:cubicBezTo>
                      <a:pt x="12737" y="453"/>
                      <a:pt x="12323" y="214"/>
                      <a:pt x="118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26"/>
              <p:cNvSpPr/>
              <p:nvPr/>
            </p:nvSpPr>
            <p:spPr>
              <a:xfrm>
                <a:off x="4885695" y="2331929"/>
                <a:ext cx="303300" cy="137369"/>
              </a:xfrm>
              <a:custGeom>
                <a:rect b="b" l="l" r="r" t="t"/>
                <a:pathLst>
                  <a:path extrusionOk="0" h="2636" w="5849">
                    <a:moveTo>
                      <a:pt x="5849" y="1"/>
                    </a:moveTo>
                    <a:lnTo>
                      <a:pt x="5849" y="1"/>
                    </a:lnTo>
                    <a:cubicBezTo>
                      <a:pt x="3627" y="51"/>
                      <a:pt x="1519" y="1005"/>
                      <a:pt x="1" y="2636"/>
                    </a:cubicBezTo>
                    <a:cubicBezTo>
                      <a:pt x="503" y="2636"/>
                      <a:pt x="1005" y="2536"/>
                      <a:pt x="1469" y="2347"/>
                    </a:cubicBezTo>
                    <a:cubicBezTo>
                      <a:pt x="2272" y="2034"/>
                      <a:pt x="2975" y="1519"/>
                      <a:pt x="3728" y="1067"/>
                    </a:cubicBezTo>
                    <a:cubicBezTo>
                      <a:pt x="4406" y="653"/>
                      <a:pt x="5108" y="289"/>
                      <a:pt x="58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26"/>
              <p:cNvSpPr/>
              <p:nvPr/>
            </p:nvSpPr>
            <p:spPr>
              <a:xfrm>
                <a:off x="4982042" y="2926375"/>
                <a:ext cx="614326" cy="232213"/>
              </a:xfrm>
              <a:custGeom>
                <a:rect b="b" l="l" r="r" t="t"/>
                <a:pathLst>
                  <a:path extrusionOk="0" h="4456" w="11847">
                    <a:moveTo>
                      <a:pt x="11846" y="1"/>
                    </a:moveTo>
                    <a:lnTo>
                      <a:pt x="11846" y="1"/>
                    </a:lnTo>
                    <a:cubicBezTo>
                      <a:pt x="10491" y="703"/>
                      <a:pt x="8985" y="1092"/>
                      <a:pt x="7467" y="1117"/>
                    </a:cubicBezTo>
                    <a:cubicBezTo>
                      <a:pt x="7385" y="1119"/>
                      <a:pt x="7304" y="1120"/>
                      <a:pt x="7222" y="1120"/>
                    </a:cubicBezTo>
                    <a:cubicBezTo>
                      <a:pt x="6719" y="1120"/>
                      <a:pt x="6213" y="1091"/>
                      <a:pt x="5713" y="1091"/>
                    </a:cubicBezTo>
                    <a:cubicBezTo>
                      <a:pt x="5156" y="1091"/>
                      <a:pt x="4607" y="1127"/>
                      <a:pt x="4078" y="1281"/>
                    </a:cubicBezTo>
                    <a:cubicBezTo>
                      <a:pt x="3012" y="1594"/>
                      <a:pt x="2146" y="2347"/>
                      <a:pt x="1293" y="3037"/>
                    </a:cubicBezTo>
                    <a:cubicBezTo>
                      <a:pt x="879" y="3376"/>
                      <a:pt x="452" y="3690"/>
                      <a:pt x="0" y="3966"/>
                    </a:cubicBezTo>
                    <a:cubicBezTo>
                      <a:pt x="314" y="4154"/>
                      <a:pt x="640" y="4317"/>
                      <a:pt x="966" y="4455"/>
                    </a:cubicBezTo>
                    <a:cubicBezTo>
                      <a:pt x="2209" y="3815"/>
                      <a:pt x="3338" y="2887"/>
                      <a:pt x="4643" y="2372"/>
                    </a:cubicBezTo>
                    <a:cubicBezTo>
                      <a:pt x="5911" y="1883"/>
                      <a:pt x="7291" y="1820"/>
                      <a:pt x="8634" y="1645"/>
                    </a:cubicBezTo>
                    <a:cubicBezTo>
                      <a:pt x="9575" y="1519"/>
                      <a:pt x="10541" y="1331"/>
                      <a:pt x="11394" y="929"/>
                    </a:cubicBezTo>
                    <a:cubicBezTo>
                      <a:pt x="11558" y="628"/>
                      <a:pt x="11708" y="314"/>
                      <a:pt x="118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26"/>
              <p:cNvSpPr/>
              <p:nvPr/>
            </p:nvSpPr>
            <p:spPr>
              <a:xfrm>
                <a:off x="4814135" y="2573261"/>
                <a:ext cx="814124" cy="439517"/>
              </a:xfrm>
              <a:custGeom>
                <a:rect b="b" l="l" r="r" t="t"/>
                <a:pathLst>
                  <a:path extrusionOk="0" h="8434" w="15700">
                    <a:moveTo>
                      <a:pt x="14871" y="0"/>
                    </a:moveTo>
                    <a:lnTo>
                      <a:pt x="12876" y="138"/>
                    </a:lnTo>
                    <a:cubicBezTo>
                      <a:pt x="11859" y="201"/>
                      <a:pt x="10793" y="289"/>
                      <a:pt x="9914" y="803"/>
                    </a:cubicBezTo>
                    <a:cubicBezTo>
                      <a:pt x="8885" y="1393"/>
                      <a:pt x="8258" y="2472"/>
                      <a:pt x="7505" y="3401"/>
                    </a:cubicBezTo>
                    <a:cubicBezTo>
                      <a:pt x="5685" y="5635"/>
                      <a:pt x="2874" y="7028"/>
                      <a:pt x="0" y="7216"/>
                    </a:cubicBezTo>
                    <a:cubicBezTo>
                      <a:pt x="201" y="7642"/>
                      <a:pt x="452" y="8044"/>
                      <a:pt x="728" y="8433"/>
                    </a:cubicBezTo>
                    <a:cubicBezTo>
                      <a:pt x="1669" y="8245"/>
                      <a:pt x="2586" y="7818"/>
                      <a:pt x="3426" y="7341"/>
                    </a:cubicBezTo>
                    <a:cubicBezTo>
                      <a:pt x="4681" y="6639"/>
                      <a:pt x="5936" y="5835"/>
                      <a:pt x="7354" y="5584"/>
                    </a:cubicBezTo>
                    <a:cubicBezTo>
                      <a:pt x="7785" y="5505"/>
                      <a:pt x="8219" y="5480"/>
                      <a:pt x="8656" y="5480"/>
                    </a:cubicBezTo>
                    <a:cubicBezTo>
                      <a:pt x="9424" y="5480"/>
                      <a:pt x="10198" y="5558"/>
                      <a:pt x="10967" y="5558"/>
                    </a:cubicBezTo>
                    <a:cubicBezTo>
                      <a:pt x="11278" y="5558"/>
                      <a:pt x="11588" y="5545"/>
                      <a:pt x="11897" y="5509"/>
                    </a:cubicBezTo>
                    <a:cubicBezTo>
                      <a:pt x="13102" y="5371"/>
                      <a:pt x="14231" y="4894"/>
                      <a:pt x="15172" y="4141"/>
                    </a:cubicBezTo>
                    <a:cubicBezTo>
                      <a:pt x="15360" y="3991"/>
                      <a:pt x="15536" y="3828"/>
                      <a:pt x="15699" y="3664"/>
                    </a:cubicBezTo>
                    <a:lnTo>
                      <a:pt x="15699" y="3627"/>
                    </a:lnTo>
                    <a:cubicBezTo>
                      <a:pt x="15699" y="3225"/>
                      <a:pt x="15674" y="2836"/>
                      <a:pt x="15624" y="2435"/>
                    </a:cubicBezTo>
                    <a:cubicBezTo>
                      <a:pt x="14582" y="3439"/>
                      <a:pt x="13252" y="4091"/>
                      <a:pt x="11834" y="4317"/>
                    </a:cubicBezTo>
                    <a:cubicBezTo>
                      <a:pt x="11644" y="4354"/>
                      <a:pt x="11454" y="4373"/>
                      <a:pt x="11264" y="4373"/>
                    </a:cubicBezTo>
                    <a:cubicBezTo>
                      <a:pt x="11128" y="4373"/>
                      <a:pt x="10991" y="4363"/>
                      <a:pt x="10855" y="4342"/>
                    </a:cubicBezTo>
                    <a:cubicBezTo>
                      <a:pt x="10516" y="4292"/>
                      <a:pt x="10228" y="4116"/>
                      <a:pt x="10014" y="3853"/>
                    </a:cubicBezTo>
                    <a:cubicBezTo>
                      <a:pt x="9701" y="3414"/>
                      <a:pt x="9776" y="2786"/>
                      <a:pt x="10077" y="2347"/>
                    </a:cubicBezTo>
                    <a:cubicBezTo>
                      <a:pt x="10378" y="1908"/>
                      <a:pt x="10855" y="1619"/>
                      <a:pt x="11332" y="1381"/>
                    </a:cubicBezTo>
                    <a:cubicBezTo>
                      <a:pt x="12432" y="871"/>
                      <a:pt x="13617" y="597"/>
                      <a:pt x="14829" y="597"/>
                    </a:cubicBezTo>
                    <a:cubicBezTo>
                      <a:pt x="14931" y="597"/>
                      <a:pt x="15032" y="599"/>
                      <a:pt x="15134" y="603"/>
                    </a:cubicBezTo>
                    <a:cubicBezTo>
                      <a:pt x="15047" y="389"/>
                      <a:pt x="14971" y="188"/>
                      <a:pt x="148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26"/>
              <p:cNvSpPr/>
              <p:nvPr/>
            </p:nvSpPr>
            <p:spPr>
              <a:xfrm>
                <a:off x="5404976" y="2647626"/>
                <a:ext cx="148409" cy="97763"/>
              </a:xfrm>
              <a:custGeom>
                <a:rect b="b" l="l" r="r" t="t"/>
                <a:pathLst>
                  <a:path extrusionOk="0" h="1876" w="2862">
                    <a:moveTo>
                      <a:pt x="2089" y="0"/>
                    </a:moveTo>
                    <a:cubicBezTo>
                      <a:pt x="1579" y="0"/>
                      <a:pt x="954" y="318"/>
                      <a:pt x="578" y="543"/>
                    </a:cubicBezTo>
                    <a:cubicBezTo>
                      <a:pt x="289" y="719"/>
                      <a:pt x="1" y="983"/>
                      <a:pt x="26" y="1321"/>
                    </a:cubicBezTo>
                    <a:cubicBezTo>
                      <a:pt x="51" y="1610"/>
                      <a:pt x="340" y="1836"/>
                      <a:pt x="641" y="1874"/>
                    </a:cubicBezTo>
                    <a:cubicBezTo>
                      <a:pt x="671" y="1875"/>
                      <a:pt x="700" y="1875"/>
                      <a:pt x="730" y="1875"/>
                    </a:cubicBezTo>
                    <a:cubicBezTo>
                      <a:pt x="1001" y="1875"/>
                      <a:pt x="1271" y="1824"/>
                      <a:pt x="1519" y="1710"/>
                    </a:cubicBezTo>
                    <a:cubicBezTo>
                      <a:pt x="1871" y="1598"/>
                      <a:pt x="2235" y="1447"/>
                      <a:pt x="2486" y="1171"/>
                    </a:cubicBezTo>
                    <a:cubicBezTo>
                      <a:pt x="2762" y="857"/>
                      <a:pt x="2862" y="154"/>
                      <a:pt x="2335" y="29"/>
                    </a:cubicBezTo>
                    <a:cubicBezTo>
                      <a:pt x="2257" y="9"/>
                      <a:pt x="2175" y="0"/>
                      <a:pt x="20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26"/>
              <p:cNvSpPr/>
              <p:nvPr/>
            </p:nvSpPr>
            <p:spPr>
              <a:xfrm>
                <a:off x="4703416" y="2400754"/>
                <a:ext cx="857743" cy="793882"/>
              </a:xfrm>
              <a:custGeom>
                <a:rect b="b" l="l" r="r" t="t"/>
                <a:pathLst>
                  <a:path extrusionOk="0" h="15199" w="16503">
                    <a:moveTo>
                      <a:pt x="5070" y="0"/>
                    </a:moveTo>
                    <a:cubicBezTo>
                      <a:pt x="653" y="2849"/>
                      <a:pt x="1" y="9061"/>
                      <a:pt x="3715" y="12775"/>
                    </a:cubicBezTo>
                    <a:cubicBezTo>
                      <a:pt x="5349" y="14409"/>
                      <a:pt x="7457" y="15198"/>
                      <a:pt x="9551" y="15198"/>
                    </a:cubicBezTo>
                    <a:cubicBezTo>
                      <a:pt x="12235" y="15198"/>
                      <a:pt x="14895" y="13901"/>
                      <a:pt x="16502" y="11420"/>
                    </a:cubicBezTo>
                    <a:lnTo>
                      <a:pt x="16502" y="11420"/>
                    </a:lnTo>
                    <a:cubicBezTo>
                      <a:pt x="15136" y="12302"/>
                      <a:pt x="13570" y="12747"/>
                      <a:pt x="12002" y="12747"/>
                    </a:cubicBezTo>
                    <a:cubicBezTo>
                      <a:pt x="10647" y="12747"/>
                      <a:pt x="9290" y="12415"/>
                      <a:pt x="8057" y="11746"/>
                    </a:cubicBezTo>
                    <a:cubicBezTo>
                      <a:pt x="5409" y="10290"/>
                      <a:pt x="3753" y="7505"/>
                      <a:pt x="3753" y="4480"/>
                    </a:cubicBezTo>
                    <a:cubicBezTo>
                      <a:pt x="3753" y="2887"/>
                      <a:pt x="4205" y="1331"/>
                      <a:pt x="5070" y="0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99" name="Google Shape;399;p26"/>
              <p:cNvGrpSpPr/>
              <p:nvPr/>
            </p:nvGrpSpPr>
            <p:grpSpPr>
              <a:xfrm>
                <a:off x="5261165" y="2277728"/>
                <a:ext cx="272037" cy="241575"/>
                <a:chOff x="5296580" y="2293223"/>
                <a:chExt cx="272037" cy="241575"/>
              </a:xfrm>
            </p:grpSpPr>
            <p:sp>
              <p:nvSpPr>
                <p:cNvPr id="400" name="Google Shape;400;p26"/>
                <p:cNvSpPr/>
                <p:nvPr/>
              </p:nvSpPr>
              <p:spPr>
                <a:xfrm>
                  <a:off x="5303752" y="2293223"/>
                  <a:ext cx="264865" cy="241575"/>
                </a:xfrm>
                <a:custGeom>
                  <a:rect b="b" l="l" r="r" t="t"/>
                  <a:pathLst>
                    <a:path extrusionOk="0" h="4625" w="5096">
                      <a:moveTo>
                        <a:pt x="2541" y="1"/>
                      </a:moveTo>
                      <a:cubicBezTo>
                        <a:pt x="1497" y="1"/>
                        <a:pt x="548" y="713"/>
                        <a:pt x="302" y="1773"/>
                      </a:cubicBezTo>
                      <a:cubicBezTo>
                        <a:pt x="1" y="3015"/>
                        <a:pt x="766" y="4270"/>
                        <a:pt x="2008" y="4559"/>
                      </a:cubicBezTo>
                      <a:cubicBezTo>
                        <a:pt x="2191" y="4603"/>
                        <a:pt x="2374" y="4624"/>
                        <a:pt x="2555" y="4624"/>
                      </a:cubicBezTo>
                      <a:cubicBezTo>
                        <a:pt x="3599" y="4624"/>
                        <a:pt x="4548" y="3912"/>
                        <a:pt x="4794" y="2852"/>
                      </a:cubicBezTo>
                      <a:cubicBezTo>
                        <a:pt x="5095" y="1610"/>
                        <a:pt x="4330" y="355"/>
                        <a:pt x="3088" y="66"/>
                      </a:cubicBezTo>
                      <a:cubicBezTo>
                        <a:pt x="2905" y="22"/>
                        <a:pt x="2722" y="1"/>
                        <a:pt x="254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" name="Google Shape;401;p26"/>
                <p:cNvSpPr/>
                <p:nvPr/>
              </p:nvSpPr>
              <p:spPr>
                <a:xfrm>
                  <a:off x="5296580" y="2312392"/>
                  <a:ext cx="240073" cy="222197"/>
                </a:xfrm>
                <a:custGeom>
                  <a:rect b="b" l="l" r="r" t="t"/>
                  <a:pathLst>
                    <a:path extrusionOk="0" h="4254" w="4619">
                      <a:moveTo>
                        <a:pt x="1431" y="0"/>
                      </a:moveTo>
                      <a:lnTo>
                        <a:pt x="1431" y="0"/>
                      </a:lnTo>
                      <a:cubicBezTo>
                        <a:pt x="189" y="803"/>
                        <a:pt x="1" y="2535"/>
                        <a:pt x="1042" y="3577"/>
                      </a:cubicBezTo>
                      <a:cubicBezTo>
                        <a:pt x="1498" y="4033"/>
                        <a:pt x="2090" y="4253"/>
                        <a:pt x="2677" y="4253"/>
                      </a:cubicBezTo>
                      <a:cubicBezTo>
                        <a:pt x="3429" y="4253"/>
                        <a:pt x="4174" y="3891"/>
                        <a:pt x="4618" y="3200"/>
                      </a:cubicBezTo>
                      <a:lnTo>
                        <a:pt x="4618" y="3200"/>
                      </a:lnTo>
                      <a:cubicBezTo>
                        <a:pt x="4223" y="3456"/>
                        <a:pt x="3794" y="3573"/>
                        <a:pt x="3375" y="3573"/>
                      </a:cubicBezTo>
                      <a:cubicBezTo>
                        <a:pt x="2173" y="3573"/>
                        <a:pt x="1055" y="2614"/>
                        <a:pt x="1055" y="1255"/>
                      </a:cubicBezTo>
                      <a:cubicBezTo>
                        <a:pt x="1055" y="816"/>
                        <a:pt x="1180" y="377"/>
                        <a:pt x="1431" y="0"/>
                      </a:cubicBezTo>
                      <a:close/>
                    </a:path>
                  </a:pathLst>
                </a:custGeom>
                <a:solidFill>
                  <a:srgbClr val="2A4D7C">
                    <a:alpha val="20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" name="Google Shape;402;p26"/>
                <p:cNvSpPr/>
                <p:nvPr/>
              </p:nvSpPr>
              <p:spPr>
                <a:xfrm>
                  <a:off x="5303427" y="2293223"/>
                  <a:ext cx="264865" cy="241575"/>
                </a:xfrm>
                <a:custGeom>
                  <a:rect b="b" l="l" r="r" t="t"/>
                  <a:pathLst>
                    <a:path extrusionOk="0" h="4625" w="5096">
                      <a:moveTo>
                        <a:pt x="2541" y="1"/>
                      </a:moveTo>
                      <a:cubicBezTo>
                        <a:pt x="1497" y="1"/>
                        <a:pt x="548" y="713"/>
                        <a:pt x="302" y="1773"/>
                      </a:cubicBezTo>
                      <a:cubicBezTo>
                        <a:pt x="1" y="3015"/>
                        <a:pt x="766" y="4270"/>
                        <a:pt x="2008" y="4559"/>
                      </a:cubicBezTo>
                      <a:cubicBezTo>
                        <a:pt x="2191" y="4603"/>
                        <a:pt x="2374" y="4624"/>
                        <a:pt x="2555" y="4624"/>
                      </a:cubicBezTo>
                      <a:cubicBezTo>
                        <a:pt x="3599" y="4624"/>
                        <a:pt x="4548" y="3912"/>
                        <a:pt x="4794" y="2852"/>
                      </a:cubicBezTo>
                      <a:cubicBezTo>
                        <a:pt x="5095" y="1610"/>
                        <a:pt x="4330" y="355"/>
                        <a:pt x="3088" y="66"/>
                      </a:cubicBezTo>
                      <a:cubicBezTo>
                        <a:pt x="2905" y="22"/>
                        <a:pt x="2722" y="1"/>
                        <a:pt x="2541" y="1"/>
                      </a:cubicBezTo>
                      <a:close/>
                    </a:path>
                  </a:pathLst>
                </a:custGeom>
                <a:solidFill>
                  <a:srgbClr val="2A4D7C">
                    <a:alpha val="20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403" name="Google Shape;403;p26"/>
          <p:cNvGrpSpPr/>
          <p:nvPr/>
        </p:nvGrpSpPr>
        <p:grpSpPr>
          <a:xfrm>
            <a:off x="7436224" y="539506"/>
            <a:ext cx="994546" cy="640094"/>
            <a:chOff x="2454249" y="2445506"/>
            <a:chExt cx="994546" cy="640094"/>
          </a:xfrm>
        </p:grpSpPr>
        <p:sp>
          <p:nvSpPr>
            <p:cNvPr id="404" name="Google Shape;404;p26"/>
            <p:cNvSpPr/>
            <p:nvPr/>
          </p:nvSpPr>
          <p:spPr>
            <a:xfrm>
              <a:off x="2647176" y="2459549"/>
              <a:ext cx="212578" cy="208607"/>
            </a:xfrm>
            <a:custGeom>
              <a:rect b="b" l="l" r="r" t="t"/>
              <a:pathLst>
                <a:path extrusionOk="0" h="4531" w="4619">
                  <a:moveTo>
                    <a:pt x="4618" y="0"/>
                  </a:moveTo>
                  <a:lnTo>
                    <a:pt x="4618" y="0"/>
                  </a:lnTo>
                  <a:cubicBezTo>
                    <a:pt x="2422" y="653"/>
                    <a:pt x="703" y="2360"/>
                    <a:pt x="0" y="4531"/>
                  </a:cubicBezTo>
                  <a:cubicBezTo>
                    <a:pt x="1870" y="3389"/>
                    <a:pt x="3438" y="1845"/>
                    <a:pt x="46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5" name="Google Shape;405;p26"/>
            <p:cNvGrpSpPr/>
            <p:nvPr/>
          </p:nvGrpSpPr>
          <p:grpSpPr>
            <a:xfrm>
              <a:off x="2454249" y="2445506"/>
              <a:ext cx="994546" cy="640094"/>
              <a:chOff x="2454249" y="2445506"/>
              <a:chExt cx="994546" cy="640094"/>
            </a:xfrm>
          </p:grpSpPr>
          <p:sp>
            <p:nvSpPr>
              <p:cNvPr id="406" name="Google Shape;406;p26"/>
              <p:cNvSpPr/>
              <p:nvPr/>
            </p:nvSpPr>
            <p:spPr>
              <a:xfrm>
                <a:off x="2454526" y="2445806"/>
                <a:ext cx="993994" cy="639496"/>
              </a:xfrm>
              <a:custGeom>
                <a:rect b="b" l="l" r="r" t="t"/>
                <a:pathLst>
                  <a:path extrusionOk="0" h="13890" w="21598">
                    <a:moveTo>
                      <a:pt x="10810" y="0"/>
                    </a:moveTo>
                    <a:cubicBezTo>
                      <a:pt x="10264" y="0"/>
                      <a:pt x="9715" y="65"/>
                      <a:pt x="9174" y="198"/>
                    </a:cubicBezTo>
                    <a:cubicBezTo>
                      <a:pt x="8910" y="261"/>
                      <a:pt x="8659" y="336"/>
                      <a:pt x="8408" y="424"/>
                    </a:cubicBezTo>
                    <a:lnTo>
                      <a:pt x="8371" y="436"/>
                    </a:lnTo>
                    <a:cubicBezTo>
                      <a:pt x="8107" y="537"/>
                      <a:pt x="7856" y="650"/>
                      <a:pt x="7605" y="775"/>
                    </a:cubicBezTo>
                    <a:lnTo>
                      <a:pt x="7580" y="800"/>
                    </a:lnTo>
                    <a:cubicBezTo>
                      <a:pt x="7216" y="989"/>
                      <a:pt x="6865" y="1215"/>
                      <a:pt x="6539" y="1466"/>
                    </a:cubicBezTo>
                    <a:lnTo>
                      <a:pt x="6514" y="1478"/>
                    </a:lnTo>
                    <a:cubicBezTo>
                      <a:pt x="6300" y="1654"/>
                      <a:pt x="6099" y="1829"/>
                      <a:pt x="5911" y="2018"/>
                    </a:cubicBezTo>
                    <a:lnTo>
                      <a:pt x="5899" y="2030"/>
                    </a:lnTo>
                    <a:cubicBezTo>
                      <a:pt x="5798" y="2131"/>
                      <a:pt x="5710" y="2218"/>
                      <a:pt x="5623" y="2319"/>
                    </a:cubicBezTo>
                    <a:cubicBezTo>
                      <a:pt x="3228" y="1116"/>
                      <a:pt x="1395" y="394"/>
                      <a:pt x="627" y="394"/>
                    </a:cubicBezTo>
                    <a:cubicBezTo>
                      <a:pt x="441" y="394"/>
                      <a:pt x="318" y="436"/>
                      <a:pt x="264" y="524"/>
                    </a:cubicBezTo>
                    <a:cubicBezTo>
                      <a:pt x="1" y="964"/>
                      <a:pt x="1620" y="2495"/>
                      <a:pt x="4318" y="4465"/>
                    </a:cubicBezTo>
                    <a:cubicBezTo>
                      <a:pt x="4318" y="4458"/>
                      <a:pt x="4321" y="4452"/>
                      <a:pt x="4324" y="4446"/>
                    </a:cubicBezTo>
                    <a:lnTo>
                      <a:pt x="4324" y="4446"/>
                    </a:lnTo>
                    <a:lnTo>
                      <a:pt x="4318" y="4465"/>
                    </a:lnTo>
                    <a:lnTo>
                      <a:pt x="4280" y="4565"/>
                    </a:lnTo>
                    <a:cubicBezTo>
                      <a:pt x="4255" y="4640"/>
                      <a:pt x="4230" y="4716"/>
                      <a:pt x="4205" y="4791"/>
                    </a:cubicBezTo>
                    <a:lnTo>
                      <a:pt x="4167" y="4891"/>
                    </a:lnTo>
                    <a:cubicBezTo>
                      <a:pt x="4142" y="4967"/>
                      <a:pt x="4117" y="5042"/>
                      <a:pt x="4104" y="5130"/>
                    </a:cubicBezTo>
                    <a:cubicBezTo>
                      <a:pt x="4092" y="5155"/>
                      <a:pt x="4079" y="5180"/>
                      <a:pt x="4079" y="5205"/>
                    </a:cubicBezTo>
                    <a:cubicBezTo>
                      <a:pt x="4054" y="5318"/>
                      <a:pt x="4029" y="5418"/>
                      <a:pt x="4004" y="5531"/>
                    </a:cubicBezTo>
                    <a:cubicBezTo>
                      <a:pt x="4004" y="5544"/>
                      <a:pt x="4004" y="5556"/>
                      <a:pt x="4004" y="5556"/>
                    </a:cubicBezTo>
                    <a:cubicBezTo>
                      <a:pt x="3979" y="5657"/>
                      <a:pt x="3966" y="5757"/>
                      <a:pt x="3941" y="5858"/>
                    </a:cubicBezTo>
                    <a:cubicBezTo>
                      <a:pt x="3941" y="5895"/>
                      <a:pt x="3941" y="5933"/>
                      <a:pt x="3929" y="5971"/>
                    </a:cubicBezTo>
                    <a:cubicBezTo>
                      <a:pt x="3916" y="6046"/>
                      <a:pt x="3916" y="6121"/>
                      <a:pt x="3903" y="6196"/>
                    </a:cubicBezTo>
                    <a:cubicBezTo>
                      <a:pt x="3903" y="6234"/>
                      <a:pt x="3891" y="6272"/>
                      <a:pt x="3891" y="6309"/>
                    </a:cubicBezTo>
                    <a:cubicBezTo>
                      <a:pt x="3891" y="6385"/>
                      <a:pt x="3878" y="6460"/>
                      <a:pt x="3878" y="6535"/>
                    </a:cubicBezTo>
                    <a:lnTo>
                      <a:pt x="3878" y="6661"/>
                    </a:lnTo>
                    <a:lnTo>
                      <a:pt x="3878" y="6887"/>
                    </a:lnTo>
                    <a:lnTo>
                      <a:pt x="3878" y="7000"/>
                    </a:lnTo>
                    <a:cubicBezTo>
                      <a:pt x="3878" y="7112"/>
                      <a:pt x="3878" y="7225"/>
                      <a:pt x="3891" y="7338"/>
                    </a:cubicBezTo>
                    <a:cubicBezTo>
                      <a:pt x="3891" y="7451"/>
                      <a:pt x="3903" y="7527"/>
                      <a:pt x="3903" y="7627"/>
                    </a:cubicBezTo>
                    <a:cubicBezTo>
                      <a:pt x="3941" y="7953"/>
                      <a:pt x="3991" y="8267"/>
                      <a:pt x="4067" y="8581"/>
                    </a:cubicBezTo>
                    <a:cubicBezTo>
                      <a:pt x="4117" y="8807"/>
                      <a:pt x="4180" y="9020"/>
                      <a:pt x="4255" y="9233"/>
                    </a:cubicBezTo>
                    <a:cubicBezTo>
                      <a:pt x="4318" y="9409"/>
                      <a:pt x="4393" y="9597"/>
                      <a:pt x="4468" y="9773"/>
                    </a:cubicBezTo>
                    <a:cubicBezTo>
                      <a:pt x="5183" y="11367"/>
                      <a:pt x="6463" y="12634"/>
                      <a:pt x="8070" y="13324"/>
                    </a:cubicBezTo>
                    <a:lnTo>
                      <a:pt x="8095" y="13337"/>
                    </a:lnTo>
                    <a:cubicBezTo>
                      <a:pt x="8195" y="13374"/>
                      <a:pt x="8283" y="13412"/>
                      <a:pt x="8371" y="13450"/>
                    </a:cubicBezTo>
                    <a:lnTo>
                      <a:pt x="8421" y="13462"/>
                    </a:lnTo>
                    <a:cubicBezTo>
                      <a:pt x="8509" y="13500"/>
                      <a:pt x="8609" y="13537"/>
                      <a:pt x="8710" y="13563"/>
                    </a:cubicBezTo>
                    <a:lnTo>
                      <a:pt x="8735" y="13563"/>
                    </a:lnTo>
                    <a:cubicBezTo>
                      <a:pt x="9287" y="13738"/>
                      <a:pt x="9852" y="13839"/>
                      <a:pt x="10429" y="13876"/>
                    </a:cubicBezTo>
                    <a:cubicBezTo>
                      <a:pt x="10549" y="13886"/>
                      <a:pt x="10668" y="13890"/>
                      <a:pt x="10788" y="13890"/>
                    </a:cubicBezTo>
                    <a:cubicBezTo>
                      <a:pt x="10982" y="13890"/>
                      <a:pt x="11176" y="13879"/>
                      <a:pt x="11370" y="13864"/>
                    </a:cubicBezTo>
                    <a:lnTo>
                      <a:pt x="11445" y="13864"/>
                    </a:lnTo>
                    <a:lnTo>
                      <a:pt x="11608" y="13851"/>
                    </a:lnTo>
                    <a:lnTo>
                      <a:pt x="11734" y="13839"/>
                    </a:lnTo>
                    <a:lnTo>
                      <a:pt x="11872" y="13801"/>
                    </a:lnTo>
                    <a:lnTo>
                      <a:pt x="12035" y="13776"/>
                    </a:lnTo>
                    <a:lnTo>
                      <a:pt x="12148" y="13751"/>
                    </a:lnTo>
                    <a:cubicBezTo>
                      <a:pt x="12236" y="13738"/>
                      <a:pt x="12336" y="13713"/>
                      <a:pt x="12424" y="13688"/>
                    </a:cubicBezTo>
                    <a:cubicBezTo>
                      <a:pt x="12524" y="13663"/>
                      <a:pt x="12612" y="13650"/>
                      <a:pt x="12700" y="13625"/>
                    </a:cubicBezTo>
                    <a:lnTo>
                      <a:pt x="12826" y="13588"/>
                    </a:lnTo>
                    <a:lnTo>
                      <a:pt x="12926" y="13550"/>
                    </a:lnTo>
                    <a:lnTo>
                      <a:pt x="12964" y="13537"/>
                    </a:lnTo>
                    <a:cubicBezTo>
                      <a:pt x="13064" y="13500"/>
                      <a:pt x="13152" y="13475"/>
                      <a:pt x="13252" y="13437"/>
                    </a:cubicBezTo>
                    <a:lnTo>
                      <a:pt x="13315" y="13412"/>
                    </a:lnTo>
                    <a:cubicBezTo>
                      <a:pt x="13428" y="13374"/>
                      <a:pt x="13553" y="13312"/>
                      <a:pt x="13679" y="13261"/>
                    </a:cubicBezTo>
                    <a:lnTo>
                      <a:pt x="13767" y="13211"/>
                    </a:lnTo>
                    <a:cubicBezTo>
                      <a:pt x="13855" y="13174"/>
                      <a:pt x="13955" y="13123"/>
                      <a:pt x="14055" y="13073"/>
                    </a:cubicBezTo>
                    <a:lnTo>
                      <a:pt x="14131" y="13036"/>
                    </a:lnTo>
                    <a:cubicBezTo>
                      <a:pt x="14244" y="12973"/>
                      <a:pt x="14357" y="12910"/>
                      <a:pt x="14457" y="12835"/>
                    </a:cubicBezTo>
                    <a:lnTo>
                      <a:pt x="14520" y="12797"/>
                    </a:lnTo>
                    <a:lnTo>
                      <a:pt x="14608" y="12747"/>
                    </a:lnTo>
                    <a:cubicBezTo>
                      <a:pt x="14670" y="12697"/>
                      <a:pt x="14733" y="12659"/>
                      <a:pt x="14796" y="12609"/>
                    </a:cubicBezTo>
                    <a:cubicBezTo>
                      <a:pt x="14821" y="12596"/>
                      <a:pt x="14846" y="12584"/>
                      <a:pt x="14871" y="12559"/>
                    </a:cubicBezTo>
                    <a:lnTo>
                      <a:pt x="14997" y="12471"/>
                    </a:lnTo>
                    <a:cubicBezTo>
                      <a:pt x="15059" y="12421"/>
                      <a:pt x="15110" y="12383"/>
                      <a:pt x="15172" y="12333"/>
                    </a:cubicBezTo>
                    <a:lnTo>
                      <a:pt x="15197" y="12308"/>
                    </a:lnTo>
                    <a:cubicBezTo>
                      <a:pt x="15298" y="12232"/>
                      <a:pt x="15386" y="12145"/>
                      <a:pt x="15473" y="12069"/>
                    </a:cubicBezTo>
                    <a:lnTo>
                      <a:pt x="15536" y="12019"/>
                    </a:lnTo>
                    <a:cubicBezTo>
                      <a:pt x="15586" y="11969"/>
                      <a:pt x="15637" y="11919"/>
                      <a:pt x="15674" y="11868"/>
                    </a:cubicBezTo>
                    <a:lnTo>
                      <a:pt x="15724" y="11831"/>
                    </a:lnTo>
                    <a:cubicBezTo>
                      <a:pt x="15812" y="11743"/>
                      <a:pt x="15888" y="11655"/>
                      <a:pt x="15975" y="11567"/>
                    </a:cubicBezTo>
                    <a:cubicBezTo>
                      <a:pt x="18370" y="12770"/>
                      <a:pt x="20203" y="13492"/>
                      <a:pt x="20964" y="13492"/>
                    </a:cubicBezTo>
                    <a:cubicBezTo>
                      <a:pt x="21149" y="13492"/>
                      <a:pt x="21270" y="13450"/>
                      <a:pt x="21321" y="13362"/>
                    </a:cubicBezTo>
                    <a:cubicBezTo>
                      <a:pt x="21597" y="12923"/>
                      <a:pt x="19979" y="11392"/>
                      <a:pt x="17281" y="9434"/>
                    </a:cubicBezTo>
                    <a:cubicBezTo>
                      <a:pt x="17306" y="9359"/>
                      <a:pt x="17343" y="9283"/>
                      <a:pt x="17368" y="9208"/>
                    </a:cubicBezTo>
                    <a:cubicBezTo>
                      <a:pt x="17657" y="8355"/>
                      <a:pt x="17782" y="7464"/>
                      <a:pt x="17732" y="6560"/>
                    </a:cubicBezTo>
                    <a:cubicBezTo>
                      <a:pt x="17720" y="6372"/>
                      <a:pt x="17707" y="6171"/>
                      <a:pt x="17682" y="5983"/>
                    </a:cubicBezTo>
                    <a:cubicBezTo>
                      <a:pt x="17644" y="5757"/>
                      <a:pt x="17607" y="5544"/>
                      <a:pt x="17557" y="5318"/>
                    </a:cubicBezTo>
                    <a:cubicBezTo>
                      <a:pt x="17469" y="5004"/>
                      <a:pt x="17381" y="4691"/>
                      <a:pt x="17255" y="4402"/>
                    </a:cubicBezTo>
                    <a:cubicBezTo>
                      <a:pt x="17255" y="4389"/>
                      <a:pt x="17243" y="4377"/>
                      <a:pt x="17243" y="4364"/>
                    </a:cubicBezTo>
                    <a:cubicBezTo>
                      <a:pt x="17230" y="4327"/>
                      <a:pt x="17205" y="4276"/>
                      <a:pt x="17193" y="4239"/>
                    </a:cubicBezTo>
                    <a:cubicBezTo>
                      <a:pt x="17180" y="4201"/>
                      <a:pt x="17168" y="4164"/>
                      <a:pt x="17142" y="4126"/>
                    </a:cubicBezTo>
                    <a:cubicBezTo>
                      <a:pt x="16753" y="3247"/>
                      <a:pt x="16176" y="2457"/>
                      <a:pt x="15461" y="1804"/>
                    </a:cubicBezTo>
                    <a:lnTo>
                      <a:pt x="15448" y="1792"/>
                    </a:lnTo>
                    <a:cubicBezTo>
                      <a:pt x="15323" y="1679"/>
                      <a:pt x="15197" y="1566"/>
                      <a:pt x="15059" y="1466"/>
                    </a:cubicBezTo>
                    <a:cubicBezTo>
                      <a:pt x="13831" y="505"/>
                      <a:pt x="12332" y="0"/>
                      <a:pt x="108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11430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26"/>
              <p:cNvSpPr/>
              <p:nvPr/>
            </p:nvSpPr>
            <p:spPr>
              <a:xfrm>
                <a:off x="2624072" y="2445506"/>
                <a:ext cx="655544" cy="639634"/>
              </a:xfrm>
              <a:custGeom>
                <a:rect b="b" l="l" r="r" t="t"/>
                <a:pathLst>
                  <a:path extrusionOk="0" h="13893" w="14244">
                    <a:moveTo>
                      <a:pt x="7110" y="1"/>
                    </a:moveTo>
                    <a:cubicBezTo>
                      <a:pt x="6572" y="1"/>
                      <a:pt x="6027" y="63"/>
                      <a:pt x="5484" y="193"/>
                    </a:cubicBezTo>
                    <a:cubicBezTo>
                      <a:pt x="2221" y="983"/>
                      <a:pt x="0" y="3995"/>
                      <a:pt x="188" y="7333"/>
                    </a:cubicBezTo>
                    <a:cubicBezTo>
                      <a:pt x="188" y="7433"/>
                      <a:pt x="201" y="7534"/>
                      <a:pt x="213" y="7634"/>
                    </a:cubicBezTo>
                    <a:cubicBezTo>
                      <a:pt x="239" y="7948"/>
                      <a:pt x="289" y="8274"/>
                      <a:pt x="364" y="8588"/>
                    </a:cubicBezTo>
                    <a:cubicBezTo>
                      <a:pt x="414" y="8801"/>
                      <a:pt x="477" y="9014"/>
                      <a:pt x="552" y="9228"/>
                    </a:cubicBezTo>
                    <a:cubicBezTo>
                      <a:pt x="615" y="9416"/>
                      <a:pt x="690" y="9592"/>
                      <a:pt x="766" y="9767"/>
                    </a:cubicBezTo>
                    <a:cubicBezTo>
                      <a:pt x="1903" y="12325"/>
                      <a:pt x="4413" y="13892"/>
                      <a:pt x="7103" y="13892"/>
                    </a:cubicBezTo>
                    <a:cubicBezTo>
                      <a:pt x="7647" y="13892"/>
                      <a:pt x="8198" y="13828"/>
                      <a:pt x="8747" y="13695"/>
                    </a:cubicBezTo>
                    <a:cubicBezTo>
                      <a:pt x="12009" y="12917"/>
                      <a:pt x="14243" y="9905"/>
                      <a:pt x="14055" y="6555"/>
                    </a:cubicBezTo>
                    <a:cubicBezTo>
                      <a:pt x="14042" y="6367"/>
                      <a:pt x="14017" y="6178"/>
                      <a:pt x="13992" y="5978"/>
                    </a:cubicBezTo>
                    <a:cubicBezTo>
                      <a:pt x="13967" y="5764"/>
                      <a:pt x="13917" y="5538"/>
                      <a:pt x="13867" y="5312"/>
                    </a:cubicBezTo>
                    <a:cubicBezTo>
                      <a:pt x="13791" y="4999"/>
                      <a:pt x="13691" y="4698"/>
                      <a:pt x="13578" y="4396"/>
                    </a:cubicBezTo>
                    <a:cubicBezTo>
                      <a:pt x="13540" y="4309"/>
                      <a:pt x="13503" y="4221"/>
                      <a:pt x="13465" y="4120"/>
                    </a:cubicBezTo>
                    <a:cubicBezTo>
                      <a:pt x="12325" y="1568"/>
                      <a:pt x="9807" y="1"/>
                      <a:pt x="711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26"/>
              <p:cNvSpPr/>
              <p:nvPr/>
            </p:nvSpPr>
            <p:spPr>
              <a:xfrm>
                <a:off x="2765546" y="2489613"/>
                <a:ext cx="382355" cy="595113"/>
              </a:xfrm>
              <a:custGeom>
                <a:rect b="b" l="l" r="r" t="t"/>
                <a:pathLst>
                  <a:path extrusionOk="0" h="12926" w="8308">
                    <a:moveTo>
                      <a:pt x="7542" y="0"/>
                    </a:moveTo>
                    <a:cubicBezTo>
                      <a:pt x="6087" y="25"/>
                      <a:pt x="4681" y="477"/>
                      <a:pt x="3502" y="1318"/>
                    </a:cubicBezTo>
                    <a:cubicBezTo>
                      <a:pt x="1707" y="2598"/>
                      <a:pt x="553" y="4693"/>
                      <a:pt x="239" y="6889"/>
                    </a:cubicBezTo>
                    <a:cubicBezTo>
                      <a:pt x="1" y="8709"/>
                      <a:pt x="264" y="10554"/>
                      <a:pt x="992" y="12235"/>
                    </a:cubicBezTo>
                    <a:cubicBezTo>
                      <a:pt x="1820" y="12637"/>
                      <a:pt x="2724" y="12875"/>
                      <a:pt x="3652" y="12925"/>
                    </a:cubicBezTo>
                    <a:cubicBezTo>
                      <a:pt x="2523" y="11520"/>
                      <a:pt x="1544" y="9951"/>
                      <a:pt x="1268" y="8169"/>
                    </a:cubicBezTo>
                    <a:cubicBezTo>
                      <a:pt x="967" y="6011"/>
                      <a:pt x="1707" y="3852"/>
                      <a:pt x="3263" y="2347"/>
                    </a:cubicBezTo>
                    <a:cubicBezTo>
                      <a:pt x="4518" y="1162"/>
                      <a:pt x="6170" y="514"/>
                      <a:pt x="7892" y="514"/>
                    </a:cubicBezTo>
                    <a:cubicBezTo>
                      <a:pt x="8030" y="514"/>
                      <a:pt x="8169" y="519"/>
                      <a:pt x="8308" y="527"/>
                    </a:cubicBezTo>
                    <a:cubicBezTo>
                      <a:pt x="8057" y="326"/>
                      <a:pt x="7806" y="163"/>
                      <a:pt x="7542" y="0"/>
                    </a:cubicBezTo>
                    <a:close/>
                  </a:path>
                </a:pathLst>
              </a:custGeom>
              <a:solidFill>
                <a:srgbClr val="2A4D7C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26"/>
              <p:cNvSpPr/>
              <p:nvPr/>
            </p:nvSpPr>
            <p:spPr>
              <a:xfrm>
                <a:off x="2795506" y="2512541"/>
                <a:ext cx="387648" cy="572738"/>
              </a:xfrm>
              <a:custGeom>
                <a:rect b="b" l="l" r="r" t="t"/>
                <a:pathLst>
                  <a:path extrusionOk="0" h="12440" w="8423">
                    <a:moveTo>
                      <a:pt x="7194" y="1"/>
                    </a:moveTo>
                    <a:cubicBezTo>
                      <a:pt x="3158" y="1"/>
                      <a:pt x="0" y="3609"/>
                      <a:pt x="617" y="7671"/>
                    </a:cubicBezTo>
                    <a:cubicBezTo>
                      <a:pt x="893" y="9441"/>
                      <a:pt x="1859" y="11022"/>
                      <a:pt x="3001" y="12427"/>
                    </a:cubicBezTo>
                    <a:cubicBezTo>
                      <a:pt x="3142" y="12435"/>
                      <a:pt x="3284" y="12439"/>
                      <a:pt x="3426" y="12439"/>
                    </a:cubicBezTo>
                    <a:cubicBezTo>
                      <a:pt x="3965" y="12439"/>
                      <a:pt x="4505" y="12381"/>
                      <a:pt x="5022" y="12252"/>
                    </a:cubicBezTo>
                    <a:cubicBezTo>
                      <a:pt x="5210" y="12201"/>
                      <a:pt x="5386" y="12151"/>
                      <a:pt x="5561" y="12088"/>
                    </a:cubicBezTo>
                    <a:cubicBezTo>
                      <a:pt x="4620" y="11386"/>
                      <a:pt x="3779" y="10558"/>
                      <a:pt x="3077" y="9616"/>
                    </a:cubicBezTo>
                    <a:cubicBezTo>
                      <a:pt x="1947" y="8048"/>
                      <a:pt x="1382" y="5940"/>
                      <a:pt x="2123" y="4158"/>
                    </a:cubicBezTo>
                    <a:cubicBezTo>
                      <a:pt x="2625" y="2928"/>
                      <a:pt x="3704" y="1987"/>
                      <a:pt x="4921" y="1435"/>
                    </a:cubicBezTo>
                    <a:cubicBezTo>
                      <a:pt x="6013" y="945"/>
                      <a:pt x="7218" y="757"/>
                      <a:pt x="8422" y="707"/>
                    </a:cubicBezTo>
                    <a:cubicBezTo>
                      <a:pt x="8184" y="456"/>
                      <a:pt x="7920" y="230"/>
                      <a:pt x="7657" y="17"/>
                    </a:cubicBezTo>
                    <a:cubicBezTo>
                      <a:pt x="7502" y="6"/>
                      <a:pt x="7347" y="1"/>
                      <a:pt x="71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26"/>
              <p:cNvSpPr/>
              <p:nvPr/>
            </p:nvSpPr>
            <p:spPr>
              <a:xfrm>
                <a:off x="3011582" y="2620735"/>
                <a:ext cx="236832" cy="412564"/>
              </a:xfrm>
              <a:custGeom>
                <a:rect b="b" l="l" r="r" t="t"/>
                <a:pathLst>
                  <a:path extrusionOk="0" h="8961" w="5146">
                    <a:moveTo>
                      <a:pt x="4882" y="1"/>
                    </a:moveTo>
                    <a:cubicBezTo>
                      <a:pt x="4229" y="176"/>
                      <a:pt x="3577" y="427"/>
                      <a:pt x="2962" y="728"/>
                    </a:cubicBezTo>
                    <a:cubicBezTo>
                      <a:pt x="1883" y="1268"/>
                      <a:pt x="904" y="2121"/>
                      <a:pt x="440" y="3251"/>
                    </a:cubicBezTo>
                    <a:cubicBezTo>
                      <a:pt x="0" y="4380"/>
                      <a:pt x="51" y="5635"/>
                      <a:pt x="578" y="6739"/>
                    </a:cubicBezTo>
                    <a:cubicBezTo>
                      <a:pt x="1017" y="7630"/>
                      <a:pt x="1682" y="8396"/>
                      <a:pt x="2510" y="8960"/>
                    </a:cubicBezTo>
                    <a:cubicBezTo>
                      <a:pt x="3037" y="8609"/>
                      <a:pt x="3514" y="8182"/>
                      <a:pt x="3928" y="7718"/>
                    </a:cubicBezTo>
                    <a:cubicBezTo>
                      <a:pt x="3062" y="7254"/>
                      <a:pt x="2222" y="6739"/>
                      <a:pt x="1607" y="5986"/>
                    </a:cubicBezTo>
                    <a:cubicBezTo>
                      <a:pt x="916" y="5133"/>
                      <a:pt x="603" y="3903"/>
                      <a:pt x="1092" y="2924"/>
                    </a:cubicBezTo>
                    <a:cubicBezTo>
                      <a:pt x="1418" y="2272"/>
                      <a:pt x="2046" y="1820"/>
                      <a:pt x="2686" y="1481"/>
                    </a:cubicBezTo>
                    <a:cubicBezTo>
                      <a:pt x="3451" y="1067"/>
                      <a:pt x="4280" y="754"/>
                      <a:pt x="5145" y="565"/>
                    </a:cubicBezTo>
                    <a:cubicBezTo>
                      <a:pt x="5108" y="477"/>
                      <a:pt x="5083" y="402"/>
                      <a:pt x="5045" y="327"/>
                    </a:cubicBezTo>
                    <a:cubicBezTo>
                      <a:pt x="4995" y="214"/>
                      <a:pt x="4945" y="101"/>
                      <a:pt x="48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26"/>
              <p:cNvSpPr/>
              <p:nvPr/>
            </p:nvSpPr>
            <p:spPr>
              <a:xfrm>
                <a:off x="2627524" y="2544492"/>
                <a:ext cx="626642" cy="541108"/>
              </a:xfrm>
              <a:custGeom>
                <a:rect b="b" l="l" r="r" t="t"/>
                <a:pathLst>
                  <a:path extrusionOk="0" h="11753" w="13616">
                    <a:moveTo>
                      <a:pt x="2033" y="0"/>
                    </a:moveTo>
                    <a:lnTo>
                      <a:pt x="2033" y="0"/>
                    </a:lnTo>
                    <a:cubicBezTo>
                      <a:pt x="703" y="1393"/>
                      <a:pt x="0" y="3275"/>
                      <a:pt x="113" y="5195"/>
                    </a:cubicBezTo>
                    <a:cubicBezTo>
                      <a:pt x="113" y="5296"/>
                      <a:pt x="126" y="5396"/>
                      <a:pt x="138" y="5497"/>
                    </a:cubicBezTo>
                    <a:cubicBezTo>
                      <a:pt x="164" y="5810"/>
                      <a:pt x="214" y="6124"/>
                      <a:pt x="289" y="6438"/>
                    </a:cubicBezTo>
                    <a:cubicBezTo>
                      <a:pt x="339" y="6664"/>
                      <a:pt x="415" y="6877"/>
                      <a:pt x="490" y="7090"/>
                    </a:cubicBezTo>
                    <a:cubicBezTo>
                      <a:pt x="553" y="7278"/>
                      <a:pt x="615" y="7454"/>
                      <a:pt x="703" y="7630"/>
                    </a:cubicBezTo>
                    <a:cubicBezTo>
                      <a:pt x="1816" y="10146"/>
                      <a:pt x="4305" y="11753"/>
                      <a:pt x="7035" y="11753"/>
                    </a:cubicBezTo>
                    <a:cubicBezTo>
                      <a:pt x="7137" y="11753"/>
                      <a:pt x="7239" y="11750"/>
                      <a:pt x="7341" y="11746"/>
                    </a:cubicBezTo>
                    <a:cubicBezTo>
                      <a:pt x="10203" y="11620"/>
                      <a:pt x="12687" y="9763"/>
                      <a:pt x="13616" y="7065"/>
                    </a:cubicBezTo>
                    <a:lnTo>
                      <a:pt x="13616" y="7065"/>
                    </a:lnTo>
                    <a:cubicBezTo>
                      <a:pt x="12222" y="8515"/>
                      <a:pt x="10414" y="9200"/>
                      <a:pt x="8624" y="9200"/>
                    </a:cubicBezTo>
                    <a:cubicBezTo>
                      <a:pt x="6013" y="9200"/>
                      <a:pt x="3443" y="7742"/>
                      <a:pt x="2259" y="5070"/>
                    </a:cubicBezTo>
                    <a:cubicBezTo>
                      <a:pt x="2184" y="4894"/>
                      <a:pt x="2096" y="4719"/>
                      <a:pt x="2046" y="4530"/>
                    </a:cubicBezTo>
                    <a:cubicBezTo>
                      <a:pt x="1983" y="4342"/>
                      <a:pt x="1908" y="4104"/>
                      <a:pt x="1845" y="3878"/>
                    </a:cubicBezTo>
                    <a:cubicBezTo>
                      <a:pt x="1782" y="3577"/>
                      <a:pt x="1720" y="3263"/>
                      <a:pt x="1694" y="2937"/>
                    </a:cubicBezTo>
                    <a:cubicBezTo>
                      <a:pt x="1682" y="2836"/>
                      <a:pt x="1682" y="2748"/>
                      <a:pt x="1669" y="2648"/>
                    </a:cubicBezTo>
                    <a:cubicBezTo>
                      <a:pt x="1619" y="1744"/>
                      <a:pt x="1745" y="853"/>
                      <a:pt x="2033" y="0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26"/>
              <p:cNvSpPr/>
              <p:nvPr/>
            </p:nvSpPr>
            <p:spPr>
              <a:xfrm>
                <a:off x="2454249" y="2463968"/>
                <a:ext cx="994546" cy="603400"/>
              </a:xfrm>
              <a:custGeom>
                <a:rect b="b" l="l" r="r" t="t"/>
                <a:pathLst>
                  <a:path extrusionOk="0" h="13106" w="21610">
                    <a:moveTo>
                      <a:pt x="638" y="0"/>
                    </a:moveTo>
                    <a:cubicBezTo>
                      <a:pt x="453" y="0"/>
                      <a:pt x="331" y="42"/>
                      <a:pt x="277" y="130"/>
                    </a:cubicBezTo>
                    <a:cubicBezTo>
                      <a:pt x="1" y="570"/>
                      <a:pt x="1632" y="2101"/>
                      <a:pt x="4330" y="4058"/>
                    </a:cubicBezTo>
                    <a:cubicBezTo>
                      <a:pt x="4368" y="3970"/>
                      <a:pt x="4405" y="3882"/>
                      <a:pt x="4443" y="3795"/>
                    </a:cubicBezTo>
                    <a:cubicBezTo>
                      <a:pt x="3100" y="2728"/>
                      <a:pt x="2360" y="1937"/>
                      <a:pt x="2536" y="1661"/>
                    </a:cubicBezTo>
                    <a:cubicBezTo>
                      <a:pt x="2576" y="1592"/>
                      <a:pt x="2671" y="1560"/>
                      <a:pt x="2814" y="1560"/>
                    </a:cubicBezTo>
                    <a:cubicBezTo>
                      <a:pt x="3244" y="1560"/>
                      <a:pt x="4112" y="1858"/>
                      <a:pt x="5271" y="2377"/>
                    </a:cubicBezTo>
                    <a:cubicBezTo>
                      <a:pt x="7354" y="3355"/>
                      <a:pt x="9387" y="4447"/>
                      <a:pt x="11345" y="5664"/>
                    </a:cubicBezTo>
                    <a:cubicBezTo>
                      <a:pt x="13328" y="6857"/>
                      <a:pt x="15235" y="8162"/>
                      <a:pt x="17067" y="9580"/>
                    </a:cubicBezTo>
                    <a:cubicBezTo>
                      <a:pt x="18385" y="10634"/>
                      <a:pt x="19113" y="11412"/>
                      <a:pt x="18950" y="11675"/>
                    </a:cubicBezTo>
                    <a:cubicBezTo>
                      <a:pt x="18906" y="11744"/>
                      <a:pt x="18809" y="11777"/>
                      <a:pt x="18663" y="11777"/>
                    </a:cubicBezTo>
                    <a:cubicBezTo>
                      <a:pt x="18224" y="11777"/>
                      <a:pt x="17346" y="11476"/>
                      <a:pt x="16176" y="10947"/>
                    </a:cubicBezTo>
                    <a:cubicBezTo>
                      <a:pt x="16113" y="11035"/>
                      <a:pt x="16051" y="11111"/>
                      <a:pt x="15988" y="11173"/>
                    </a:cubicBezTo>
                    <a:cubicBezTo>
                      <a:pt x="18389" y="12389"/>
                      <a:pt x="20226" y="13106"/>
                      <a:pt x="20983" y="13106"/>
                    </a:cubicBezTo>
                    <a:cubicBezTo>
                      <a:pt x="21164" y="13106"/>
                      <a:pt x="21283" y="13065"/>
                      <a:pt x="21334" y="12980"/>
                    </a:cubicBezTo>
                    <a:cubicBezTo>
                      <a:pt x="21610" y="12529"/>
                      <a:pt x="19979" y="10998"/>
                      <a:pt x="17293" y="9040"/>
                    </a:cubicBezTo>
                    <a:cubicBezTo>
                      <a:pt x="15712" y="7886"/>
                      <a:pt x="13754" y="6580"/>
                      <a:pt x="11596" y="5275"/>
                    </a:cubicBezTo>
                    <a:cubicBezTo>
                      <a:pt x="9437" y="3970"/>
                      <a:pt x="7379" y="2816"/>
                      <a:pt x="5635" y="1925"/>
                    </a:cubicBezTo>
                    <a:cubicBezTo>
                      <a:pt x="3230" y="722"/>
                      <a:pt x="1403" y="0"/>
                      <a:pt x="6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13" name="Google Shape;413;p26"/>
          <p:cNvGrpSpPr/>
          <p:nvPr/>
        </p:nvGrpSpPr>
        <p:grpSpPr>
          <a:xfrm>
            <a:off x="6481847" y="720759"/>
            <a:ext cx="508172" cy="458933"/>
            <a:chOff x="3067172" y="3331984"/>
            <a:chExt cx="508172" cy="458933"/>
          </a:xfrm>
        </p:grpSpPr>
        <p:sp>
          <p:nvSpPr>
            <p:cNvPr id="414" name="Google Shape;414;p26"/>
            <p:cNvSpPr/>
            <p:nvPr/>
          </p:nvSpPr>
          <p:spPr>
            <a:xfrm>
              <a:off x="3097778" y="3331984"/>
              <a:ext cx="468172" cy="457060"/>
            </a:xfrm>
            <a:custGeom>
              <a:rect b="b" l="l" r="r" t="t"/>
              <a:pathLst>
                <a:path extrusionOk="0" h="6447" w="6765">
                  <a:moveTo>
                    <a:pt x="3233" y="0"/>
                  </a:moveTo>
                  <a:cubicBezTo>
                    <a:pt x="2629" y="0"/>
                    <a:pt x="2020" y="168"/>
                    <a:pt x="1482" y="511"/>
                  </a:cubicBezTo>
                  <a:cubicBezTo>
                    <a:pt x="1482" y="523"/>
                    <a:pt x="1469" y="523"/>
                    <a:pt x="1469" y="536"/>
                  </a:cubicBezTo>
                  <a:lnTo>
                    <a:pt x="1381" y="586"/>
                  </a:lnTo>
                  <a:cubicBezTo>
                    <a:pt x="1331" y="624"/>
                    <a:pt x="1281" y="661"/>
                    <a:pt x="1231" y="699"/>
                  </a:cubicBezTo>
                  <a:lnTo>
                    <a:pt x="1168" y="749"/>
                  </a:lnTo>
                  <a:cubicBezTo>
                    <a:pt x="1105" y="799"/>
                    <a:pt x="1042" y="862"/>
                    <a:pt x="980" y="912"/>
                  </a:cubicBezTo>
                  <a:lnTo>
                    <a:pt x="917" y="975"/>
                  </a:lnTo>
                  <a:cubicBezTo>
                    <a:pt x="867" y="1025"/>
                    <a:pt x="804" y="1075"/>
                    <a:pt x="754" y="1138"/>
                  </a:cubicBezTo>
                  <a:cubicBezTo>
                    <a:pt x="741" y="1163"/>
                    <a:pt x="729" y="1176"/>
                    <a:pt x="716" y="1201"/>
                  </a:cubicBezTo>
                  <a:cubicBezTo>
                    <a:pt x="666" y="1251"/>
                    <a:pt x="616" y="1314"/>
                    <a:pt x="578" y="1377"/>
                  </a:cubicBezTo>
                  <a:lnTo>
                    <a:pt x="528" y="1439"/>
                  </a:lnTo>
                  <a:cubicBezTo>
                    <a:pt x="478" y="1515"/>
                    <a:pt x="440" y="1590"/>
                    <a:pt x="402" y="1665"/>
                  </a:cubicBezTo>
                  <a:lnTo>
                    <a:pt x="365" y="1715"/>
                  </a:lnTo>
                  <a:cubicBezTo>
                    <a:pt x="340" y="1791"/>
                    <a:pt x="302" y="1853"/>
                    <a:pt x="277" y="1916"/>
                  </a:cubicBezTo>
                  <a:cubicBezTo>
                    <a:pt x="264" y="1941"/>
                    <a:pt x="252" y="1966"/>
                    <a:pt x="239" y="1979"/>
                  </a:cubicBezTo>
                  <a:cubicBezTo>
                    <a:pt x="214" y="2067"/>
                    <a:pt x="176" y="2155"/>
                    <a:pt x="151" y="2230"/>
                  </a:cubicBezTo>
                  <a:cubicBezTo>
                    <a:pt x="151" y="2255"/>
                    <a:pt x="139" y="2280"/>
                    <a:pt x="139" y="2293"/>
                  </a:cubicBezTo>
                  <a:cubicBezTo>
                    <a:pt x="114" y="2368"/>
                    <a:pt x="89" y="2456"/>
                    <a:pt x="76" y="2531"/>
                  </a:cubicBezTo>
                  <a:cubicBezTo>
                    <a:pt x="76" y="2544"/>
                    <a:pt x="64" y="2556"/>
                    <a:pt x="64" y="2581"/>
                  </a:cubicBezTo>
                  <a:cubicBezTo>
                    <a:pt x="51" y="2669"/>
                    <a:pt x="26" y="2757"/>
                    <a:pt x="26" y="2857"/>
                  </a:cubicBezTo>
                  <a:lnTo>
                    <a:pt x="26" y="2920"/>
                  </a:lnTo>
                  <a:cubicBezTo>
                    <a:pt x="26" y="3020"/>
                    <a:pt x="1" y="3121"/>
                    <a:pt x="1" y="3209"/>
                  </a:cubicBezTo>
                  <a:cubicBezTo>
                    <a:pt x="1" y="4991"/>
                    <a:pt x="1444" y="6446"/>
                    <a:pt x="3238" y="6446"/>
                  </a:cubicBezTo>
                  <a:cubicBezTo>
                    <a:pt x="3326" y="6446"/>
                    <a:pt x="3427" y="6446"/>
                    <a:pt x="3527" y="6434"/>
                  </a:cubicBezTo>
                  <a:lnTo>
                    <a:pt x="3590" y="6434"/>
                  </a:lnTo>
                  <a:cubicBezTo>
                    <a:pt x="3690" y="6421"/>
                    <a:pt x="3778" y="6409"/>
                    <a:pt x="3866" y="6383"/>
                  </a:cubicBezTo>
                  <a:lnTo>
                    <a:pt x="3916" y="6371"/>
                  </a:lnTo>
                  <a:cubicBezTo>
                    <a:pt x="3991" y="6358"/>
                    <a:pt x="4079" y="6333"/>
                    <a:pt x="4154" y="6308"/>
                  </a:cubicBezTo>
                  <a:lnTo>
                    <a:pt x="4217" y="6296"/>
                  </a:lnTo>
                  <a:cubicBezTo>
                    <a:pt x="4293" y="6271"/>
                    <a:pt x="4380" y="6233"/>
                    <a:pt x="4468" y="6208"/>
                  </a:cubicBezTo>
                  <a:lnTo>
                    <a:pt x="4531" y="6183"/>
                  </a:lnTo>
                  <a:cubicBezTo>
                    <a:pt x="4594" y="6145"/>
                    <a:pt x="4656" y="6120"/>
                    <a:pt x="4732" y="6082"/>
                  </a:cubicBezTo>
                  <a:lnTo>
                    <a:pt x="4782" y="6057"/>
                  </a:lnTo>
                  <a:cubicBezTo>
                    <a:pt x="4857" y="6007"/>
                    <a:pt x="4933" y="5969"/>
                    <a:pt x="5008" y="5919"/>
                  </a:cubicBezTo>
                  <a:lnTo>
                    <a:pt x="5071" y="5869"/>
                  </a:lnTo>
                  <a:cubicBezTo>
                    <a:pt x="5133" y="5831"/>
                    <a:pt x="5196" y="5781"/>
                    <a:pt x="5246" y="5744"/>
                  </a:cubicBezTo>
                  <a:lnTo>
                    <a:pt x="5309" y="5693"/>
                  </a:lnTo>
                  <a:cubicBezTo>
                    <a:pt x="5359" y="5643"/>
                    <a:pt x="5422" y="5593"/>
                    <a:pt x="5460" y="5530"/>
                  </a:cubicBezTo>
                  <a:lnTo>
                    <a:pt x="5535" y="5467"/>
                  </a:lnTo>
                  <a:cubicBezTo>
                    <a:pt x="5585" y="5405"/>
                    <a:pt x="5648" y="5354"/>
                    <a:pt x="5685" y="5292"/>
                  </a:cubicBezTo>
                  <a:cubicBezTo>
                    <a:pt x="5711" y="5267"/>
                    <a:pt x="5723" y="5242"/>
                    <a:pt x="5736" y="5216"/>
                  </a:cubicBezTo>
                  <a:cubicBezTo>
                    <a:pt x="5798" y="5166"/>
                    <a:pt x="5836" y="5116"/>
                    <a:pt x="5861" y="5066"/>
                  </a:cubicBezTo>
                  <a:lnTo>
                    <a:pt x="5924" y="4991"/>
                  </a:lnTo>
                  <a:cubicBezTo>
                    <a:pt x="5924" y="4978"/>
                    <a:pt x="5936" y="4978"/>
                    <a:pt x="5936" y="4965"/>
                  </a:cubicBezTo>
                  <a:cubicBezTo>
                    <a:pt x="6765" y="3698"/>
                    <a:pt x="6589" y="2016"/>
                    <a:pt x="5510" y="937"/>
                  </a:cubicBezTo>
                  <a:cubicBezTo>
                    <a:pt x="4891" y="319"/>
                    <a:pt x="4067" y="0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5" name="Google Shape;415;p26"/>
            <p:cNvGrpSpPr/>
            <p:nvPr/>
          </p:nvGrpSpPr>
          <p:grpSpPr>
            <a:xfrm>
              <a:off x="3067172" y="3334353"/>
              <a:ext cx="508172" cy="456564"/>
              <a:chOff x="4803375" y="3759550"/>
              <a:chExt cx="183575" cy="161000"/>
            </a:xfrm>
          </p:grpSpPr>
          <p:sp>
            <p:nvSpPr>
              <p:cNvPr id="416" name="Google Shape;416;p26"/>
              <p:cNvSpPr/>
              <p:nvPr/>
            </p:nvSpPr>
            <p:spPr>
              <a:xfrm>
                <a:off x="4806200" y="3759550"/>
                <a:ext cx="180750" cy="161000"/>
              </a:xfrm>
              <a:custGeom>
                <a:rect b="b" l="l" r="r" t="t"/>
                <a:pathLst>
                  <a:path extrusionOk="0" h="6440" w="7230">
                    <a:moveTo>
                      <a:pt x="3612" y="1"/>
                    </a:moveTo>
                    <a:cubicBezTo>
                      <a:pt x="2695" y="1"/>
                      <a:pt x="1785" y="390"/>
                      <a:pt x="1143" y="1144"/>
                    </a:cubicBezTo>
                    <a:cubicBezTo>
                      <a:pt x="1" y="2511"/>
                      <a:pt x="189" y="4544"/>
                      <a:pt x="1544" y="5686"/>
                    </a:cubicBezTo>
                    <a:cubicBezTo>
                      <a:pt x="2150" y="6192"/>
                      <a:pt x="2886" y="6439"/>
                      <a:pt x="3617" y="6439"/>
                    </a:cubicBezTo>
                    <a:cubicBezTo>
                      <a:pt x="4537" y="6439"/>
                      <a:pt x="5451" y="6047"/>
                      <a:pt x="6087" y="5285"/>
                    </a:cubicBezTo>
                    <a:cubicBezTo>
                      <a:pt x="7229" y="3929"/>
                      <a:pt x="7053" y="1897"/>
                      <a:pt x="5686" y="755"/>
                    </a:cubicBezTo>
                    <a:cubicBezTo>
                      <a:pt x="5079" y="248"/>
                      <a:pt x="4343" y="1"/>
                      <a:pt x="361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26"/>
              <p:cNvSpPr/>
              <p:nvPr/>
            </p:nvSpPr>
            <p:spPr>
              <a:xfrm>
                <a:off x="4803375" y="3772125"/>
                <a:ext cx="160650" cy="148200"/>
              </a:xfrm>
              <a:custGeom>
                <a:rect b="b" l="l" r="r" t="t"/>
                <a:pathLst>
                  <a:path extrusionOk="0" h="5928" w="6426">
                    <a:moveTo>
                      <a:pt x="1984" y="1"/>
                    </a:moveTo>
                    <a:cubicBezTo>
                      <a:pt x="252" y="1117"/>
                      <a:pt x="1" y="3539"/>
                      <a:pt x="1444" y="4983"/>
                    </a:cubicBezTo>
                    <a:cubicBezTo>
                      <a:pt x="2082" y="5620"/>
                      <a:pt x="2905" y="5928"/>
                      <a:pt x="3721" y="5928"/>
                    </a:cubicBezTo>
                    <a:cubicBezTo>
                      <a:pt x="4769" y="5928"/>
                      <a:pt x="5805" y="5422"/>
                      <a:pt x="6426" y="4455"/>
                    </a:cubicBezTo>
                    <a:lnTo>
                      <a:pt x="6426" y="4455"/>
                    </a:lnTo>
                    <a:cubicBezTo>
                      <a:pt x="5873" y="4817"/>
                      <a:pt x="5272" y="4980"/>
                      <a:pt x="4686" y="4980"/>
                    </a:cubicBezTo>
                    <a:cubicBezTo>
                      <a:pt x="3013" y="4980"/>
                      <a:pt x="1457" y="3644"/>
                      <a:pt x="1457" y="1757"/>
                    </a:cubicBezTo>
                    <a:cubicBezTo>
                      <a:pt x="1457" y="1130"/>
                      <a:pt x="1645" y="528"/>
                      <a:pt x="1984" y="1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18" name="Google Shape;418;p26"/>
          <p:cNvGrpSpPr/>
          <p:nvPr/>
        </p:nvGrpSpPr>
        <p:grpSpPr>
          <a:xfrm rot="5400000">
            <a:off x="1896374" y="4152183"/>
            <a:ext cx="517538" cy="456382"/>
            <a:chOff x="2094149" y="2975908"/>
            <a:chExt cx="517538" cy="456382"/>
          </a:xfrm>
        </p:grpSpPr>
        <p:sp>
          <p:nvSpPr>
            <p:cNvPr id="419" name="Google Shape;419;p26"/>
            <p:cNvSpPr/>
            <p:nvPr/>
          </p:nvSpPr>
          <p:spPr>
            <a:xfrm>
              <a:off x="2094149" y="2976032"/>
              <a:ext cx="494112" cy="456134"/>
            </a:xfrm>
            <a:custGeom>
              <a:rect b="b" l="l" r="r" t="t"/>
              <a:pathLst>
                <a:path extrusionOk="0" h="9206" w="9864">
                  <a:moveTo>
                    <a:pt x="5170" y="0"/>
                  </a:moveTo>
                  <a:cubicBezTo>
                    <a:pt x="3994" y="0"/>
                    <a:pt x="2814" y="451"/>
                    <a:pt x="1908" y="1363"/>
                  </a:cubicBezTo>
                  <a:cubicBezTo>
                    <a:pt x="0" y="3270"/>
                    <a:pt x="151" y="6407"/>
                    <a:pt x="2222" y="8139"/>
                  </a:cubicBezTo>
                  <a:lnTo>
                    <a:pt x="2247" y="8164"/>
                  </a:lnTo>
                  <a:cubicBezTo>
                    <a:pt x="2309" y="8214"/>
                    <a:pt x="2372" y="8264"/>
                    <a:pt x="2422" y="8302"/>
                  </a:cubicBezTo>
                  <a:lnTo>
                    <a:pt x="2460" y="8327"/>
                  </a:lnTo>
                  <a:cubicBezTo>
                    <a:pt x="2673" y="8490"/>
                    <a:pt x="2899" y="8616"/>
                    <a:pt x="3138" y="8741"/>
                  </a:cubicBezTo>
                  <a:lnTo>
                    <a:pt x="3175" y="8754"/>
                  </a:lnTo>
                  <a:cubicBezTo>
                    <a:pt x="3238" y="8791"/>
                    <a:pt x="3301" y="8817"/>
                    <a:pt x="3376" y="8842"/>
                  </a:cubicBezTo>
                  <a:lnTo>
                    <a:pt x="3426" y="8867"/>
                  </a:lnTo>
                  <a:cubicBezTo>
                    <a:pt x="3489" y="8892"/>
                    <a:pt x="3564" y="8929"/>
                    <a:pt x="3640" y="8955"/>
                  </a:cubicBezTo>
                  <a:lnTo>
                    <a:pt x="3665" y="8955"/>
                  </a:lnTo>
                  <a:cubicBezTo>
                    <a:pt x="3752" y="8992"/>
                    <a:pt x="3828" y="9017"/>
                    <a:pt x="3916" y="9042"/>
                  </a:cubicBezTo>
                  <a:cubicBezTo>
                    <a:pt x="4003" y="9068"/>
                    <a:pt x="4079" y="9080"/>
                    <a:pt x="4154" y="9105"/>
                  </a:cubicBezTo>
                  <a:lnTo>
                    <a:pt x="4229" y="9118"/>
                  </a:lnTo>
                  <a:lnTo>
                    <a:pt x="4418" y="9143"/>
                  </a:lnTo>
                  <a:lnTo>
                    <a:pt x="4493" y="9155"/>
                  </a:lnTo>
                  <a:cubicBezTo>
                    <a:pt x="4556" y="9168"/>
                    <a:pt x="4618" y="9180"/>
                    <a:pt x="4681" y="9180"/>
                  </a:cubicBezTo>
                  <a:lnTo>
                    <a:pt x="4744" y="9193"/>
                  </a:lnTo>
                  <a:cubicBezTo>
                    <a:pt x="4832" y="9193"/>
                    <a:pt x="4920" y="9206"/>
                    <a:pt x="5007" y="9206"/>
                  </a:cubicBezTo>
                  <a:lnTo>
                    <a:pt x="5359" y="9206"/>
                  </a:lnTo>
                  <a:cubicBezTo>
                    <a:pt x="5409" y="9206"/>
                    <a:pt x="5472" y="9206"/>
                    <a:pt x="5534" y="9193"/>
                  </a:cubicBezTo>
                  <a:lnTo>
                    <a:pt x="5622" y="9193"/>
                  </a:lnTo>
                  <a:cubicBezTo>
                    <a:pt x="5685" y="9193"/>
                    <a:pt x="5748" y="9180"/>
                    <a:pt x="5811" y="9168"/>
                  </a:cubicBezTo>
                  <a:lnTo>
                    <a:pt x="5898" y="9155"/>
                  </a:lnTo>
                  <a:cubicBezTo>
                    <a:pt x="5986" y="9143"/>
                    <a:pt x="6074" y="9118"/>
                    <a:pt x="6162" y="9105"/>
                  </a:cubicBezTo>
                  <a:cubicBezTo>
                    <a:pt x="7655" y="8779"/>
                    <a:pt x="8898" y="7725"/>
                    <a:pt x="9450" y="6294"/>
                  </a:cubicBezTo>
                  <a:cubicBezTo>
                    <a:pt x="9788" y="5441"/>
                    <a:pt x="9864" y="4512"/>
                    <a:pt x="9663" y="3609"/>
                  </a:cubicBezTo>
                  <a:cubicBezTo>
                    <a:pt x="9650" y="3521"/>
                    <a:pt x="9625" y="3421"/>
                    <a:pt x="9600" y="3333"/>
                  </a:cubicBezTo>
                  <a:cubicBezTo>
                    <a:pt x="9588" y="3308"/>
                    <a:pt x="9575" y="3282"/>
                    <a:pt x="9575" y="3245"/>
                  </a:cubicBezTo>
                  <a:cubicBezTo>
                    <a:pt x="9550" y="3182"/>
                    <a:pt x="9525" y="3107"/>
                    <a:pt x="9500" y="3044"/>
                  </a:cubicBezTo>
                  <a:cubicBezTo>
                    <a:pt x="9487" y="3019"/>
                    <a:pt x="9487" y="2994"/>
                    <a:pt x="9475" y="2969"/>
                  </a:cubicBezTo>
                  <a:cubicBezTo>
                    <a:pt x="9450" y="2881"/>
                    <a:pt x="9412" y="2793"/>
                    <a:pt x="9362" y="2705"/>
                  </a:cubicBezTo>
                  <a:lnTo>
                    <a:pt x="9349" y="2668"/>
                  </a:lnTo>
                  <a:cubicBezTo>
                    <a:pt x="9312" y="2592"/>
                    <a:pt x="9274" y="2530"/>
                    <a:pt x="9236" y="2454"/>
                  </a:cubicBezTo>
                  <a:lnTo>
                    <a:pt x="9211" y="2392"/>
                  </a:lnTo>
                  <a:cubicBezTo>
                    <a:pt x="9161" y="2316"/>
                    <a:pt x="9123" y="2253"/>
                    <a:pt x="9086" y="2178"/>
                  </a:cubicBezTo>
                  <a:lnTo>
                    <a:pt x="9061" y="2141"/>
                  </a:lnTo>
                  <a:cubicBezTo>
                    <a:pt x="9010" y="2065"/>
                    <a:pt x="8960" y="1990"/>
                    <a:pt x="8910" y="1915"/>
                  </a:cubicBezTo>
                  <a:lnTo>
                    <a:pt x="8872" y="1864"/>
                  </a:lnTo>
                  <a:cubicBezTo>
                    <a:pt x="8822" y="1802"/>
                    <a:pt x="8785" y="1752"/>
                    <a:pt x="8734" y="1689"/>
                  </a:cubicBezTo>
                  <a:lnTo>
                    <a:pt x="8684" y="1639"/>
                  </a:lnTo>
                  <a:cubicBezTo>
                    <a:pt x="7768" y="551"/>
                    <a:pt x="6472" y="0"/>
                    <a:pt x="5170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0" name="Google Shape;420;p26"/>
            <p:cNvGrpSpPr/>
            <p:nvPr/>
          </p:nvGrpSpPr>
          <p:grpSpPr>
            <a:xfrm>
              <a:off x="2094332" y="2975908"/>
              <a:ext cx="517355" cy="456382"/>
              <a:chOff x="313725" y="4537250"/>
              <a:chExt cx="258200" cy="230275"/>
            </a:xfrm>
          </p:grpSpPr>
          <p:sp>
            <p:nvSpPr>
              <p:cNvPr id="421" name="Google Shape;421;p26"/>
              <p:cNvSpPr/>
              <p:nvPr/>
            </p:nvSpPr>
            <p:spPr>
              <a:xfrm>
                <a:off x="313725" y="4537250"/>
                <a:ext cx="258200" cy="230275"/>
              </a:xfrm>
              <a:custGeom>
                <a:rect b="b" l="l" r="r" t="t"/>
                <a:pathLst>
                  <a:path extrusionOk="0" h="9211" w="10328">
                    <a:moveTo>
                      <a:pt x="5160" y="0"/>
                    </a:moveTo>
                    <a:cubicBezTo>
                      <a:pt x="4117" y="0"/>
                      <a:pt x="3070" y="354"/>
                      <a:pt x="2209" y="1081"/>
                    </a:cubicBezTo>
                    <a:cubicBezTo>
                      <a:pt x="251" y="2713"/>
                      <a:pt x="0" y="5612"/>
                      <a:pt x="1632" y="7569"/>
                    </a:cubicBezTo>
                    <a:cubicBezTo>
                      <a:pt x="2547" y="8652"/>
                      <a:pt x="3852" y="9210"/>
                      <a:pt x="5164" y="9210"/>
                    </a:cubicBezTo>
                    <a:cubicBezTo>
                      <a:pt x="6208" y="9210"/>
                      <a:pt x="7257" y="8857"/>
                      <a:pt x="8119" y="8134"/>
                    </a:cubicBezTo>
                    <a:cubicBezTo>
                      <a:pt x="10077" y="6503"/>
                      <a:pt x="10328" y="3591"/>
                      <a:pt x="8697" y="1646"/>
                    </a:cubicBezTo>
                    <a:cubicBezTo>
                      <a:pt x="7780" y="562"/>
                      <a:pt x="6474" y="0"/>
                      <a:pt x="51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26"/>
              <p:cNvSpPr/>
              <p:nvPr/>
            </p:nvSpPr>
            <p:spPr>
              <a:xfrm>
                <a:off x="351375" y="4597225"/>
                <a:ext cx="56800" cy="48450"/>
              </a:xfrm>
              <a:custGeom>
                <a:rect b="b" l="l" r="r" t="t"/>
                <a:pathLst>
                  <a:path extrusionOk="0" h="1938" w="2272">
                    <a:moveTo>
                      <a:pt x="1293" y="0"/>
                    </a:moveTo>
                    <a:cubicBezTo>
                      <a:pt x="439" y="0"/>
                      <a:pt x="0" y="1042"/>
                      <a:pt x="615" y="1657"/>
                    </a:cubicBezTo>
                    <a:cubicBezTo>
                      <a:pt x="809" y="1851"/>
                      <a:pt x="1051" y="1938"/>
                      <a:pt x="1288" y="1938"/>
                    </a:cubicBezTo>
                    <a:cubicBezTo>
                      <a:pt x="1788" y="1938"/>
                      <a:pt x="2271" y="1553"/>
                      <a:pt x="2271" y="966"/>
                    </a:cubicBezTo>
                    <a:cubicBezTo>
                      <a:pt x="2271" y="439"/>
                      <a:pt x="1832" y="0"/>
                      <a:pt x="12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26"/>
              <p:cNvSpPr/>
              <p:nvPr/>
            </p:nvSpPr>
            <p:spPr>
              <a:xfrm>
                <a:off x="357025" y="4658700"/>
                <a:ext cx="18525" cy="15675"/>
              </a:xfrm>
              <a:custGeom>
                <a:rect b="b" l="l" r="r" t="t"/>
                <a:pathLst>
                  <a:path extrusionOk="0" h="627" w="741">
                    <a:moveTo>
                      <a:pt x="427" y="1"/>
                    </a:moveTo>
                    <a:cubicBezTo>
                      <a:pt x="138" y="1"/>
                      <a:pt x="0" y="339"/>
                      <a:pt x="201" y="540"/>
                    </a:cubicBezTo>
                    <a:cubicBezTo>
                      <a:pt x="265" y="600"/>
                      <a:pt x="342" y="627"/>
                      <a:pt x="419" y="627"/>
                    </a:cubicBezTo>
                    <a:cubicBezTo>
                      <a:pt x="583" y="627"/>
                      <a:pt x="740" y="503"/>
                      <a:pt x="740" y="314"/>
                    </a:cubicBezTo>
                    <a:cubicBezTo>
                      <a:pt x="740" y="139"/>
                      <a:pt x="590" y="1"/>
                      <a:pt x="4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26"/>
              <p:cNvSpPr/>
              <p:nvPr/>
            </p:nvSpPr>
            <p:spPr>
              <a:xfrm>
                <a:off x="389650" y="4683175"/>
                <a:ext cx="21975" cy="21975"/>
              </a:xfrm>
              <a:custGeom>
                <a:rect b="b" l="l" r="r" t="t"/>
                <a:pathLst>
                  <a:path extrusionOk="0" h="879" w="879">
                    <a:moveTo>
                      <a:pt x="439" y="0"/>
                    </a:moveTo>
                    <a:cubicBezTo>
                      <a:pt x="201" y="0"/>
                      <a:pt x="0" y="201"/>
                      <a:pt x="0" y="440"/>
                    </a:cubicBezTo>
                    <a:cubicBezTo>
                      <a:pt x="0" y="678"/>
                      <a:pt x="201" y="879"/>
                      <a:pt x="439" y="879"/>
                    </a:cubicBezTo>
                    <a:cubicBezTo>
                      <a:pt x="678" y="879"/>
                      <a:pt x="879" y="678"/>
                      <a:pt x="879" y="440"/>
                    </a:cubicBezTo>
                    <a:cubicBezTo>
                      <a:pt x="879" y="201"/>
                      <a:pt x="678" y="0"/>
                      <a:pt x="4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26"/>
              <p:cNvSpPr/>
              <p:nvPr/>
            </p:nvSpPr>
            <p:spPr>
              <a:xfrm>
                <a:off x="419450" y="4645525"/>
                <a:ext cx="10675" cy="10700"/>
              </a:xfrm>
              <a:custGeom>
                <a:rect b="b" l="l" r="r" t="t"/>
                <a:pathLst>
                  <a:path extrusionOk="0" h="428" w="427">
                    <a:moveTo>
                      <a:pt x="214" y="1"/>
                    </a:moveTo>
                    <a:cubicBezTo>
                      <a:pt x="88" y="1"/>
                      <a:pt x="0" y="101"/>
                      <a:pt x="0" y="214"/>
                    </a:cubicBezTo>
                    <a:cubicBezTo>
                      <a:pt x="0" y="339"/>
                      <a:pt x="88" y="427"/>
                      <a:pt x="214" y="427"/>
                    </a:cubicBezTo>
                    <a:cubicBezTo>
                      <a:pt x="327" y="427"/>
                      <a:pt x="427" y="339"/>
                      <a:pt x="427" y="214"/>
                    </a:cubicBezTo>
                    <a:cubicBezTo>
                      <a:pt x="427" y="101"/>
                      <a:pt x="327" y="1"/>
                      <a:pt x="2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26"/>
              <p:cNvSpPr/>
              <p:nvPr/>
            </p:nvSpPr>
            <p:spPr>
              <a:xfrm>
                <a:off x="461175" y="4564275"/>
                <a:ext cx="22925" cy="19600"/>
              </a:xfrm>
              <a:custGeom>
                <a:rect b="b" l="l" r="r" t="t"/>
                <a:pathLst>
                  <a:path extrusionOk="0" h="784" w="917">
                    <a:moveTo>
                      <a:pt x="527" y="0"/>
                    </a:moveTo>
                    <a:cubicBezTo>
                      <a:pt x="176" y="0"/>
                      <a:pt x="0" y="415"/>
                      <a:pt x="251" y="666"/>
                    </a:cubicBezTo>
                    <a:cubicBezTo>
                      <a:pt x="329" y="747"/>
                      <a:pt x="426" y="784"/>
                      <a:pt x="522" y="784"/>
                    </a:cubicBezTo>
                    <a:cubicBezTo>
                      <a:pt x="722" y="784"/>
                      <a:pt x="916" y="627"/>
                      <a:pt x="916" y="389"/>
                    </a:cubicBezTo>
                    <a:cubicBezTo>
                      <a:pt x="916" y="176"/>
                      <a:pt x="741" y="0"/>
                      <a:pt x="5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26"/>
              <p:cNvSpPr/>
              <p:nvPr/>
            </p:nvSpPr>
            <p:spPr>
              <a:xfrm>
                <a:off x="490975" y="4601600"/>
                <a:ext cx="35475" cy="30625"/>
              </a:xfrm>
              <a:custGeom>
                <a:rect b="b" l="l" r="r" t="t"/>
                <a:pathLst>
                  <a:path extrusionOk="0" h="1225" w="1419">
                    <a:moveTo>
                      <a:pt x="816" y="1"/>
                    </a:moveTo>
                    <a:cubicBezTo>
                      <a:pt x="264" y="1"/>
                      <a:pt x="0" y="666"/>
                      <a:pt x="377" y="1042"/>
                    </a:cubicBezTo>
                    <a:cubicBezTo>
                      <a:pt x="503" y="1168"/>
                      <a:pt x="657" y="1225"/>
                      <a:pt x="807" y="1225"/>
                    </a:cubicBezTo>
                    <a:cubicBezTo>
                      <a:pt x="1120" y="1225"/>
                      <a:pt x="1418" y="980"/>
                      <a:pt x="1418" y="616"/>
                    </a:cubicBezTo>
                    <a:cubicBezTo>
                      <a:pt x="1418" y="277"/>
                      <a:pt x="1155" y="1"/>
                      <a:pt x="8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26"/>
              <p:cNvSpPr/>
              <p:nvPr/>
            </p:nvSpPr>
            <p:spPr>
              <a:xfrm>
                <a:off x="498500" y="4678150"/>
                <a:ext cx="33900" cy="33900"/>
              </a:xfrm>
              <a:custGeom>
                <a:rect b="b" l="l" r="r" t="t"/>
                <a:pathLst>
                  <a:path extrusionOk="0" h="1356" w="1356">
                    <a:moveTo>
                      <a:pt x="678" y="1"/>
                    </a:moveTo>
                    <a:cubicBezTo>
                      <a:pt x="302" y="1"/>
                      <a:pt x="1" y="302"/>
                      <a:pt x="1" y="678"/>
                    </a:cubicBezTo>
                    <a:cubicBezTo>
                      <a:pt x="1" y="1055"/>
                      <a:pt x="302" y="1356"/>
                      <a:pt x="678" y="1356"/>
                    </a:cubicBezTo>
                    <a:cubicBezTo>
                      <a:pt x="1055" y="1356"/>
                      <a:pt x="1356" y="1055"/>
                      <a:pt x="1356" y="678"/>
                    </a:cubicBezTo>
                    <a:cubicBezTo>
                      <a:pt x="1356" y="302"/>
                      <a:pt x="1055" y="1"/>
                      <a:pt x="6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26"/>
              <p:cNvSpPr/>
              <p:nvPr/>
            </p:nvSpPr>
            <p:spPr>
              <a:xfrm>
                <a:off x="467125" y="4712025"/>
                <a:ext cx="22625" cy="19175"/>
              </a:xfrm>
              <a:custGeom>
                <a:rect b="b" l="l" r="r" t="t"/>
                <a:pathLst>
                  <a:path extrusionOk="0" h="767" w="905">
                    <a:moveTo>
                      <a:pt x="515" y="1"/>
                    </a:moveTo>
                    <a:cubicBezTo>
                      <a:pt x="176" y="1"/>
                      <a:pt x="1" y="415"/>
                      <a:pt x="252" y="653"/>
                    </a:cubicBezTo>
                    <a:cubicBezTo>
                      <a:pt x="330" y="731"/>
                      <a:pt x="426" y="766"/>
                      <a:pt x="521" y="766"/>
                    </a:cubicBezTo>
                    <a:cubicBezTo>
                      <a:pt x="717" y="766"/>
                      <a:pt x="904" y="618"/>
                      <a:pt x="904" y="390"/>
                    </a:cubicBezTo>
                    <a:cubicBezTo>
                      <a:pt x="904" y="177"/>
                      <a:pt x="728" y="1"/>
                      <a:pt x="51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26"/>
              <p:cNvSpPr/>
              <p:nvPr/>
            </p:nvSpPr>
            <p:spPr>
              <a:xfrm>
                <a:off x="364225" y="4572750"/>
                <a:ext cx="205200" cy="194700"/>
              </a:xfrm>
              <a:custGeom>
                <a:rect b="b" l="l" r="r" t="t"/>
                <a:pathLst>
                  <a:path extrusionOk="0" h="7788" w="8208">
                    <a:moveTo>
                      <a:pt x="6476" y="0"/>
                    </a:moveTo>
                    <a:cubicBezTo>
                      <a:pt x="6539" y="163"/>
                      <a:pt x="6576" y="327"/>
                      <a:pt x="6614" y="502"/>
                    </a:cubicBezTo>
                    <a:cubicBezTo>
                      <a:pt x="7348" y="3848"/>
                      <a:pt x="4730" y="6795"/>
                      <a:pt x="1572" y="6795"/>
                    </a:cubicBezTo>
                    <a:cubicBezTo>
                      <a:pt x="1058" y="6795"/>
                      <a:pt x="531" y="6717"/>
                      <a:pt x="1" y="6551"/>
                    </a:cubicBezTo>
                    <a:lnTo>
                      <a:pt x="1" y="6551"/>
                    </a:lnTo>
                    <a:cubicBezTo>
                      <a:pt x="887" y="7376"/>
                      <a:pt x="2018" y="7788"/>
                      <a:pt x="3148" y="7788"/>
                    </a:cubicBezTo>
                    <a:cubicBezTo>
                      <a:pt x="4337" y="7788"/>
                      <a:pt x="5525" y="7332"/>
                      <a:pt x="6426" y="6425"/>
                    </a:cubicBezTo>
                    <a:cubicBezTo>
                      <a:pt x="8182" y="4656"/>
                      <a:pt x="8208" y="1807"/>
                      <a:pt x="6476" y="0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31" name="Google Shape;431;p26"/>
          <p:cNvSpPr/>
          <p:nvPr/>
        </p:nvSpPr>
        <p:spPr>
          <a:xfrm>
            <a:off x="5644863" y="447413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26"/>
          <p:cNvSpPr/>
          <p:nvPr/>
        </p:nvSpPr>
        <p:spPr>
          <a:xfrm>
            <a:off x="8687950" y="1969825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26"/>
          <p:cNvSpPr/>
          <p:nvPr/>
        </p:nvSpPr>
        <p:spPr>
          <a:xfrm>
            <a:off x="5063500" y="720738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26"/>
          <p:cNvSpPr/>
          <p:nvPr/>
        </p:nvSpPr>
        <p:spPr>
          <a:xfrm>
            <a:off x="5606463" y="911300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26"/>
          <p:cNvSpPr/>
          <p:nvPr/>
        </p:nvSpPr>
        <p:spPr>
          <a:xfrm>
            <a:off x="7042288" y="3483913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26"/>
          <p:cNvSpPr/>
          <p:nvPr/>
        </p:nvSpPr>
        <p:spPr>
          <a:xfrm>
            <a:off x="7272163" y="1133950"/>
            <a:ext cx="91500" cy="9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6"/>
          <p:cNvSpPr/>
          <p:nvPr/>
        </p:nvSpPr>
        <p:spPr>
          <a:xfrm>
            <a:off x="2858938" y="4288275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6"/>
          <p:cNvSpPr/>
          <p:nvPr/>
        </p:nvSpPr>
        <p:spPr>
          <a:xfrm>
            <a:off x="713225" y="539500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26"/>
          <p:cNvSpPr/>
          <p:nvPr/>
        </p:nvSpPr>
        <p:spPr>
          <a:xfrm>
            <a:off x="576125" y="2571738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6"/>
          <p:cNvSpPr/>
          <p:nvPr/>
        </p:nvSpPr>
        <p:spPr>
          <a:xfrm>
            <a:off x="1921350" y="3650800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26"/>
          <p:cNvSpPr/>
          <p:nvPr/>
        </p:nvSpPr>
        <p:spPr>
          <a:xfrm>
            <a:off x="2538563" y="720713"/>
            <a:ext cx="91500" cy="9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26"/>
          <p:cNvSpPr/>
          <p:nvPr/>
        </p:nvSpPr>
        <p:spPr>
          <a:xfrm>
            <a:off x="3481388" y="4562850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3" name="Google Shape;443;p26"/>
          <p:cNvGrpSpPr/>
          <p:nvPr/>
        </p:nvGrpSpPr>
        <p:grpSpPr>
          <a:xfrm>
            <a:off x="5432283" y="4311381"/>
            <a:ext cx="608064" cy="320051"/>
            <a:chOff x="6751900" y="1659525"/>
            <a:chExt cx="623400" cy="327150"/>
          </a:xfrm>
        </p:grpSpPr>
        <p:sp>
          <p:nvSpPr>
            <p:cNvPr id="444" name="Google Shape;444;p26"/>
            <p:cNvSpPr/>
            <p:nvPr/>
          </p:nvSpPr>
          <p:spPr>
            <a:xfrm>
              <a:off x="6751900" y="1659525"/>
              <a:ext cx="623400" cy="327150"/>
            </a:xfrm>
            <a:custGeom>
              <a:rect b="b" l="l" r="r" t="t"/>
              <a:pathLst>
                <a:path extrusionOk="0" h="13086" w="24936">
                  <a:moveTo>
                    <a:pt x="24935" y="1"/>
                  </a:moveTo>
                  <a:cubicBezTo>
                    <a:pt x="24934" y="1"/>
                    <a:pt x="2385" y="7241"/>
                    <a:pt x="2159" y="7354"/>
                  </a:cubicBezTo>
                  <a:cubicBezTo>
                    <a:pt x="653" y="8057"/>
                    <a:pt x="1" y="9852"/>
                    <a:pt x="704" y="11357"/>
                  </a:cubicBezTo>
                  <a:cubicBezTo>
                    <a:pt x="1213" y="12449"/>
                    <a:pt x="2296" y="13086"/>
                    <a:pt x="3427" y="13086"/>
                  </a:cubicBezTo>
                  <a:cubicBezTo>
                    <a:pt x="3856" y="13086"/>
                    <a:pt x="4292" y="12994"/>
                    <a:pt x="4707" y="12801"/>
                  </a:cubicBezTo>
                  <a:cubicBezTo>
                    <a:pt x="4933" y="12700"/>
                    <a:pt x="24935" y="1"/>
                    <a:pt x="249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6"/>
            <p:cNvSpPr/>
            <p:nvPr/>
          </p:nvSpPr>
          <p:spPr>
            <a:xfrm>
              <a:off x="6775125" y="1860775"/>
              <a:ext cx="125025" cy="101550"/>
            </a:xfrm>
            <a:custGeom>
              <a:rect b="b" l="l" r="r" t="t"/>
              <a:pathLst>
                <a:path extrusionOk="0" h="4062" w="5001">
                  <a:moveTo>
                    <a:pt x="2514" y="0"/>
                  </a:moveTo>
                  <a:cubicBezTo>
                    <a:pt x="2222" y="0"/>
                    <a:pt x="1926" y="63"/>
                    <a:pt x="1644" y="195"/>
                  </a:cubicBezTo>
                  <a:cubicBezTo>
                    <a:pt x="1" y="961"/>
                    <a:pt x="113" y="3320"/>
                    <a:pt x="1808" y="3935"/>
                  </a:cubicBezTo>
                  <a:cubicBezTo>
                    <a:pt x="2048" y="4021"/>
                    <a:pt x="2285" y="4061"/>
                    <a:pt x="2515" y="4061"/>
                  </a:cubicBezTo>
                  <a:cubicBezTo>
                    <a:pt x="3916" y="4061"/>
                    <a:pt x="5000" y="2574"/>
                    <a:pt x="4342" y="1162"/>
                  </a:cubicBezTo>
                  <a:cubicBezTo>
                    <a:pt x="3998" y="427"/>
                    <a:pt x="3273" y="0"/>
                    <a:pt x="2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6" name="Google Shape;446;p26"/>
          <p:cNvGrpSpPr/>
          <p:nvPr/>
        </p:nvGrpSpPr>
        <p:grpSpPr>
          <a:xfrm>
            <a:off x="645807" y="4218801"/>
            <a:ext cx="457197" cy="505226"/>
            <a:chOff x="645807" y="4218801"/>
            <a:chExt cx="457197" cy="505226"/>
          </a:xfrm>
        </p:grpSpPr>
        <p:sp>
          <p:nvSpPr>
            <p:cNvPr id="447" name="Google Shape;447;p26"/>
            <p:cNvSpPr/>
            <p:nvPr/>
          </p:nvSpPr>
          <p:spPr>
            <a:xfrm rot="-5400000">
              <a:off x="640457" y="4226309"/>
              <a:ext cx="467897" cy="456468"/>
            </a:xfrm>
            <a:custGeom>
              <a:rect b="b" l="l" r="r" t="t"/>
              <a:pathLst>
                <a:path extrusionOk="0" h="10024" w="10065">
                  <a:moveTo>
                    <a:pt x="5008" y="1"/>
                  </a:moveTo>
                  <a:cubicBezTo>
                    <a:pt x="4430" y="1"/>
                    <a:pt x="3866" y="88"/>
                    <a:pt x="3326" y="277"/>
                  </a:cubicBezTo>
                  <a:cubicBezTo>
                    <a:pt x="2824" y="452"/>
                    <a:pt x="2347" y="716"/>
                    <a:pt x="1933" y="1042"/>
                  </a:cubicBezTo>
                  <a:cubicBezTo>
                    <a:pt x="1858" y="1092"/>
                    <a:pt x="1795" y="1155"/>
                    <a:pt x="1732" y="1205"/>
                  </a:cubicBezTo>
                  <a:cubicBezTo>
                    <a:pt x="753" y="2046"/>
                    <a:pt x="139" y="3226"/>
                    <a:pt x="13" y="4506"/>
                  </a:cubicBezTo>
                  <a:lnTo>
                    <a:pt x="13" y="4556"/>
                  </a:lnTo>
                  <a:cubicBezTo>
                    <a:pt x="1" y="4631"/>
                    <a:pt x="1" y="4694"/>
                    <a:pt x="1" y="4769"/>
                  </a:cubicBezTo>
                  <a:lnTo>
                    <a:pt x="1" y="5008"/>
                  </a:lnTo>
                  <a:cubicBezTo>
                    <a:pt x="1" y="5095"/>
                    <a:pt x="1" y="5196"/>
                    <a:pt x="1" y="5284"/>
                  </a:cubicBezTo>
                  <a:cubicBezTo>
                    <a:pt x="1" y="5296"/>
                    <a:pt x="1" y="5296"/>
                    <a:pt x="1" y="5309"/>
                  </a:cubicBezTo>
                  <a:lnTo>
                    <a:pt x="1" y="5397"/>
                  </a:lnTo>
                  <a:cubicBezTo>
                    <a:pt x="1" y="5434"/>
                    <a:pt x="13" y="5497"/>
                    <a:pt x="13" y="5560"/>
                  </a:cubicBezTo>
                  <a:lnTo>
                    <a:pt x="13" y="5622"/>
                  </a:lnTo>
                  <a:cubicBezTo>
                    <a:pt x="13" y="5648"/>
                    <a:pt x="26" y="5685"/>
                    <a:pt x="26" y="5710"/>
                  </a:cubicBezTo>
                  <a:cubicBezTo>
                    <a:pt x="38" y="5798"/>
                    <a:pt x="51" y="5886"/>
                    <a:pt x="76" y="5961"/>
                  </a:cubicBezTo>
                  <a:cubicBezTo>
                    <a:pt x="76" y="5986"/>
                    <a:pt x="76" y="5999"/>
                    <a:pt x="76" y="6011"/>
                  </a:cubicBezTo>
                  <a:cubicBezTo>
                    <a:pt x="101" y="6099"/>
                    <a:pt x="126" y="6200"/>
                    <a:pt x="151" y="6300"/>
                  </a:cubicBezTo>
                  <a:cubicBezTo>
                    <a:pt x="151" y="6325"/>
                    <a:pt x="164" y="6350"/>
                    <a:pt x="164" y="6375"/>
                  </a:cubicBezTo>
                  <a:cubicBezTo>
                    <a:pt x="189" y="6438"/>
                    <a:pt x="214" y="6513"/>
                    <a:pt x="226" y="6576"/>
                  </a:cubicBezTo>
                  <a:lnTo>
                    <a:pt x="264" y="6664"/>
                  </a:lnTo>
                  <a:cubicBezTo>
                    <a:pt x="289" y="6739"/>
                    <a:pt x="314" y="6815"/>
                    <a:pt x="339" y="6890"/>
                  </a:cubicBezTo>
                  <a:cubicBezTo>
                    <a:pt x="352" y="6902"/>
                    <a:pt x="352" y="6928"/>
                    <a:pt x="364" y="6940"/>
                  </a:cubicBezTo>
                  <a:cubicBezTo>
                    <a:pt x="402" y="7028"/>
                    <a:pt x="440" y="7116"/>
                    <a:pt x="490" y="7204"/>
                  </a:cubicBezTo>
                  <a:lnTo>
                    <a:pt x="515" y="7254"/>
                  </a:lnTo>
                  <a:cubicBezTo>
                    <a:pt x="553" y="7329"/>
                    <a:pt x="578" y="7392"/>
                    <a:pt x="615" y="7467"/>
                  </a:cubicBezTo>
                  <a:lnTo>
                    <a:pt x="666" y="7542"/>
                  </a:lnTo>
                  <a:cubicBezTo>
                    <a:pt x="703" y="7605"/>
                    <a:pt x="741" y="7668"/>
                    <a:pt x="779" y="7731"/>
                  </a:cubicBezTo>
                  <a:lnTo>
                    <a:pt x="816" y="7781"/>
                  </a:lnTo>
                  <a:cubicBezTo>
                    <a:pt x="866" y="7869"/>
                    <a:pt x="929" y="7944"/>
                    <a:pt x="979" y="8019"/>
                  </a:cubicBezTo>
                  <a:cubicBezTo>
                    <a:pt x="979" y="8032"/>
                    <a:pt x="1004" y="8044"/>
                    <a:pt x="1004" y="8044"/>
                  </a:cubicBezTo>
                  <a:cubicBezTo>
                    <a:pt x="1055" y="8120"/>
                    <a:pt x="1105" y="8182"/>
                    <a:pt x="1168" y="8245"/>
                  </a:cubicBezTo>
                  <a:lnTo>
                    <a:pt x="1218" y="8308"/>
                  </a:lnTo>
                  <a:cubicBezTo>
                    <a:pt x="1255" y="8358"/>
                    <a:pt x="1318" y="8421"/>
                    <a:pt x="1368" y="8471"/>
                  </a:cubicBezTo>
                  <a:lnTo>
                    <a:pt x="1419" y="8521"/>
                  </a:lnTo>
                  <a:cubicBezTo>
                    <a:pt x="1557" y="8659"/>
                    <a:pt x="1695" y="8797"/>
                    <a:pt x="1845" y="8910"/>
                  </a:cubicBezTo>
                  <a:lnTo>
                    <a:pt x="1895" y="8960"/>
                  </a:lnTo>
                  <a:cubicBezTo>
                    <a:pt x="1958" y="8998"/>
                    <a:pt x="2021" y="9048"/>
                    <a:pt x="2084" y="9098"/>
                  </a:cubicBezTo>
                  <a:lnTo>
                    <a:pt x="2146" y="9136"/>
                  </a:lnTo>
                  <a:cubicBezTo>
                    <a:pt x="2993" y="9723"/>
                    <a:pt x="3988" y="10024"/>
                    <a:pt x="4993" y="10024"/>
                  </a:cubicBezTo>
                  <a:cubicBezTo>
                    <a:pt x="5686" y="10024"/>
                    <a:pt x="6384" y="9880"/>
                    <a:pt x="7040" y="9588"/>
                  </a:cubicBezTo>
                  <a:lnTo>
                    <a:pt x="7053" y="9588"/>
                  </a:lnTo>
                  <a:cubicBezTo>
                    <a:pt x="7417" y="9425"/>
                    <a:pt x="7768" y="9211"/>
                    <a:pt x="8082" y="8960"/>
                  </a:cubicBezTo>
                  <a:cubicBezTo>
                    <a:pt x="8697" y="8484"/>
                    <a:pt x="9199" y="7856"/>
                    <a:pt x="9538" y="7153"/>
                  </a:cubicBezTo>
                  <a:cubicBezTo>
                    <a:pt x="9575" y="7078"/>
                    <a:pt x="9613" y="6990"/>
                    <a:pt x="9651" y="6902"/>
                  </a:cubicBezTo>
                  <a:cubicBezTo>
                    <a:pt x="9651" y="6890"/>
                    <a:pt x="9663" y="6865"/>
                    <a:pt x="9663" y="6852"/>
                  </a:cubicBezTo>
                  <a:cubicBezTo>
                    <a:pt x="9688" y="6789"/>
                    <a:pt x="9713" y="6714"/>
                    <a:pt x="9738" y="6639"/>
                  </a:cubicBezTo>
                  <a:cubicBezTo>
                    <a:pt x="9738" y="6626"/>
                    <a:pt x="9764" y="6601"/>
                    <a:pt x="9764" y="6576"/>
                  </a:cubicBezTo>
                  <a:cubicBezTo>
                    <a:pt x="9789" y="6513"/>
                    <a:pt x="9814" y="6438"/>
                    <a:pt x="9826" y="6363"/>
                  </a:cubicBezTo>
                  <a:lnTo>
                    <a:pt x="9851" y="6313"/>
                  </a:lnTo>
                  <a:cubicBezTo>
                    <a:pt x="10065" y="5459"/>
                    <a:pt x="10065" y="4568"/>
                    <a:pt x="9851" y="3715"/>
                  </a:cubicBezTo>
                  <a:cubicBezTo>
                    <a:pt x="9839" y="3715"/>
                    <a:pt x="9839" y="3702"/>
                    <a:pt x="9839" y="3677"/>
                  </a:cubicBezTo>
                  <a:cubicBezTo>
                    <a:pt x="9814" y="3615"/>
                    <a:pt x="9789" y="3539"/>
                    <a:pt x="9776" y="3477"/>
                  </a:cubicBezTo>
                  <a:lnTo>
                    <a:pt x="9751" y="3414"/>
                  </a:lnTo>
                  <a:cubicBezTo>
                    <a:pt x="9738" y="3351"/>
                    <a:pt x="9713" y="3288"/>
                    <a:pt x="9688" y="3226"/>
                  </a:cubicBezTo>
                  <a:lnTo>
                    <a:pt x="9663" y="3175"/>
                  </a:lnTo>
                  <a:cubicBezTo>
                    <a:pt x="9638" y="3113"/>
                    <a:pt x="9613" y="3050"/>
                    <a:pt x="9588" y="2987"/>
                  </a:cubicBezTo>
                  <a:cubicBezTo>
                    <a:pt x="9575" y="2975"/>
                    <a:pt x="9575" y="2950"/>
                    <a:pt x="9563" y="2924"/>
                  </a:cubicBezTo>
                  <a:cubicBezTo>
                    <a:pt x="9538" y="2874"/>
                    <a:pt x="9513" y="2811"/>
                    <a:pt x="9475" y="2749"/>
                  </a:cubicBezTo>
                  <a:cubicBezTo>
                    <a:pt x="9462" y="2736"/>
                    <a:pt x="9462" y="2724"/>
                    <a:pt x="9450" y="2699"/>
                  </a:cubicBezTo>
                  <a:cubicBezTo>
                    <a:pt x="9412" y="2636"/>
                    <a:pt x="9387" y="2586"/>
                    <a:pt x="9349" y="2523"/>
                  </a:cubicBezTo>
                  <a:lnTo>
                    <a:pt x="9324" y="2473"/>
                  </a:lnTo>
                  <a:cubicBezTo>
                    <a:pt x="9287" y="2422"/>
                    <a:pt x="9262" y="2360"/>
                    <a:pt x="9224" y="2297"/>
                  </a:cubicBezTo>
                  <a:lnTo>
                    <a:pt x="9199" y="2259"/>
                  </a:lnTo>
                  <a:cubicBezTo>
                    <a:pt x="9174" y="2222"/>
                    <a:pt x="9149" y="2184"/>
                    <a:pt x="9124" y="2159"/>
                  </a:cubicBezTo>
                  <a:lnTo>
                    <a:pt x="9098" y="2096"/>
                  </a:lnTo>
                  <a:lnTo>
                    <a:pt x="9086" y="2084"/>
                  </a:lnTo>
                  <a:lnTo>
                    <a:pt x="9061" y="2059"/>
                  </a:lnTo>
                  <a:lnTo>
                    <a:pt x="8960" y="1908"/>
                  </a:lnTo>
                  <a:lnTo>
                    <a:pt x="8910" y="1858"/>
                  </a:lnTo>
                  <a:cubicBezTo>
                    <a:pt x="8797" y="1707"/>
                    <a:pt x="8659" y="1569"/>
                    <a:pt x="8521" y="1431"/>
                  </a:cubicBezTo>
                  <a:lnTo>
                    <a:pt x="8471" y="1381"/>
                  </a:lnTo>
                  <a:lnTo>
                    <a:pt x="8308" y="1218"/>
                  </a:lnTo>
                  <a:lnTo>
                    <a:pt x="8245" y="1168"/>
                  </a:lnTo>
                  <a:cubicBezTo>
                    <a:pt x="8182" y="1117"/>
                    <a:pt x="8120" y="1067"/>
                    <a:pt x="8044" y="1017"/>
                  </a:cubicBezTo>
                  <a:lnTo>
                    <a:pt x="8019" y="992"/>
                  </a:lnTo>
                  <a:cubicBezTo>
                    <a:pt x="7944" y="942"/>
                    <a:pt x="7869" y="879"/>
                    <a:pt x="7781" y="829"/>
                  </a:cubicBezTo>
                  <a:lnTo>
                    <a:pt x="7731" y="791"/>
                  </a:lnTo>
                  <a:cubicBezTo>
                    <a:pt x="7668" y="753"/>
                    <a:pt x="7605" y="716"/>
                    <a:pt x="7542" y="678"/>
                  </a:cubicBezTo>
                  <a:lnTo>
                    <a:pt x="7467" y="628"/>
                  </a:lnTo>
                  <a:cubicBezTo>
                    <a:pt x="7392" y="590"/>
                    <a:pt x="7329" y="553"/>
                    <a:pt x="7266" y="528"/>
                  </a:cubicBezTo>
                  <a:lnTo>
                    <a:pt x="7204" y="490"/>
                  </a:lnTo>
                  <a:cubicBezTo>
                    <a:pt x="7116" y="452"/>
                    <a:pt x="7028" y="415"/>
                    <a:pt x="6940" y="377"/>
                  </a:cubicBezTo>
                  <a:lnTo>
                    <a:pt x="6890" y="352"/>
                  </a:lnTo>
                  <a:cubicBezTo>
                    <a:pt x="6815" y="327"/>
                    <a:pt x="6739" y="302"/>
                    <a:pt x="6664" y="277"/>
                  </a:cubicBezTo>
                  <a:lnTo>
                    <a:pt x="6576" y="239"/>
                  </a:lnTo>
                  <a:cubicBezTo>
                    <a:pt x="6513" y="214"/>
                    <a:pt x="6438" y="201"/>
                    <a:pt x="6375" y="176"/>
                  </a:cubicBezTo>
                  <a:lnTo>
                    <a:pt x="6300" y="151"/>
                  </a:lnTo>
                  <a:cubicBezTo>
                    <a:pt x="6200" y="126"/>
                    <a:pt x="6099" y="113"/>
                    <a:pt x="6011" y="88"/>
                  </a:cubicBezTo>
                  <a:lnTo>
                    <a:pt x="5961" y="88"/>
                  </a:lnTo>
                  <a:cubicBezTo>
                    <a:pt x="5886" y="76"/>
                    <a:pt x="5798" y="51"/>
                    <a:pt x="5710" y="51"/>
                  </a:cubicBezTo>
                  <a:lnTo>
                    <a:pt x="5622" y="38"/>
                  </a:lnTo>
                  <a:lnTo>
                    <a:pt x="5409" y="13"/>
                  </a:lnTo>
                  <a:lnTo>
                    <a:pt x="5309" y="13"/>
                  </a:lnTo>
                  <a:cubicBezTo>
                    <a:pt x="5208" y="13"/>
                    <a:pt x="5108" y="1"/>
                    <a:pt x="500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8" name="Google Shape;448;p26"/>
            <p:cNvGrpSpPr/>
            <p:nvPr/>
          </p:nvGrpSpPr>
          <p:grpSpPr>
            <a:xfrm rot="-5400000">
              <a:off x="621792" y="4242816"/>
              <a:ext cx="505226" cy="457197"/>
              <a:chOff x="4923384" y="2320726"/>
              <a:chExt cx="505226" cy="457197"/>
            </a:xfrm>
          </p:grpSpPr>
          <p:sp>
            <p:nvSpPr>
              <p:cNvPr id="449" name="Google Shape;449;p26"/>
              <p:cNvSpPr/>
              <p:nvPr/>
            </p:nvSpPr>
            <p:spPr>
              <a:xfrm>
                <a:off x="4961876" y="2320726"/>
                <a:ext cx="466735" cy="457197"/>
              </a:xfrm>
              <a:custGeom>
                <a:rect b="b" l="l" r="r" t="t"/>
                <a:pathLst>
                  <a:path extrusionOk="0" h="10040" w="10040">
                    <a:moveTo>
                      <a:pt x="5020" y="0"/>
                    </a:moveTo>
                    <a:cubicBezTo>
                      <a:pt x="2247" y="0"/>
                      <a:pt x="1" y="2246"/>
                      <a:pt x="1" y="5020"/>
                    </a:cubicBezTo>
                    <a:cubicBezTo>
                      <a:pt x="1" y="7793"/>
                      <a:pt x="2247" y="10039"/>
                      <a:pt x="5020" y="10039"/>
                    </a:cubicBezTo>
                    <a:cubicBezTo>
                      <a:pt x="7794" y="10039"/>
                      <a:pt x="10040" y="7793"/>
                      <a:pt x="10040" y="5020"/>
                    </a:cubicBezTo>
                    <a:cubicBezTo>
                      <a:pt x="10040" y="2246"/>
                      <a:pt x="7794" y="0"/>
                      <a:pt x="50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26"/>
              <p:cNvSpPr/>
              <p:nvPr/>
            </p:nvSpPr>
            <p:spPr>
              <a:xfrm>
                <a:off x="5307231" y="2352693"/>
                <a:ext cx="116172" cy="149773"/>
              </a:xfrm>
              <a:custGeom>
                <a:rect b="b" l="l" r="r" t="t"/>
                <a:pathLst>
                  <a:path extrusionOk="0" h="3289" w="2499">
                    <a:moveTo>
                      <a:pt x="114" y="1"/>
                    </a:moveTo>
                    <a:cubicBezTo>
                      <a:pt x="1" y="277"/>
                      <a:pt x="38" y="603"/>
                      <a:pt x="227" y="854"/>
                    </a:cubicBezTo>
                    <a:cubicBezTo>
                      <a:pt x="490" y="1168"/>
                      <a:pt x="980" y="1256"/>
                      <a:pt x="1231" y="1607"/>
                    </a:cubicBezTo>
                    <a:cubicBezTo>
                      <a:pt x="1444" y="1908"/>
                      <a:pt x="1394" y="2322"/>
                      <a:pt x="1544" y="2661"/>
                    </a:cubicBezTo>
                    <a:cubicBezTo>
                      <a:pt x="1707" y="3050"/>
                      <a:pt x="2084" y="3289"/>
                      <a:pt x="2498" y="3289"/>
                    </a:cubicBezTo>
                    <a:cubicBezTo>
                      <a:pt x="2209" y="1908"/>
                      <a:pt x="1344" y="703"/>
                      <a:pt x="11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26"/>
              <p:cNvSpPr/>
              <p:nvPr/>
            </p:nvSpPr>
            <p:spPr>
              <a:xfrm>
                <a:off x="5033048" y="2333841"/>
                <a:ext cx="390356" cy="316303"/>
              </a:xfrm>
              <a:custGeom>
                <a:rect b="b" l="l" r="r" t="t"/>
                <a:pathLst>
                  <a:path extrusionOk="0" h="6946" w="8397">
                    <a:moveTo>
                      <a:pt x="1795" y="1"/>
                    </a:moveTo>
                    <a:cubicBezTo>
                      <a:pt x="1130" y="239"/>
                      <a:pt x="515" y="628"/>
                      <a:pt x="1" y="1117"/>
                    </a:cubicBezTo>
                    <a:cubicBezTo>
                      <a:pt x="164" y="1268"/>
                      <a:pt x="352" y="1394"/>
                      <a:pt x="553" y="1469"/>
                    </a:cubicBezTo>
                    <a:cubicBezTo>
                      <a:pt x="1180" y="1695"/>
                      <a:pt x="1933" y="1569"/>
                      <a:pt x="2435" y="1996"/>
                    </a:cubicBezTo>
                    <a:cubicBezTo>
                      <a:pt x="2724" y="2247"/>
                      <a:pt x="2862" y="2623"/>
                      <a:pt x="2937" y="3000"/>
                    </a:cubicBezTo>
                    <a:cubicBezTo>
                      <a:pt x="3013" y="3389"/>
                      <a:pt x="3050" y="3765"/>
                      <a:pt x="3201" y="4117"/>
                    </a:cubicBezTo>
                    <a:cubicBezTo>
                      <a:pt x="3351" y="4481"/>
                      <a:pt x="3640" y="4794"/>
                      <a:pt x="4016" y="4844"/>
                    </a:cubicBezTo>
                    <a:cubicBezTo>
                      <a:pt x="4048" y="4848"/>
                      <a:pt x="4080" y="4849"/>
                      <a:pt x="4112" y="4849"/>
                    </a:cubicBezTo>
                    <a:cubicBezTo>
                      <a:pt x="4436" y="4849"/>
                      <a:pt x="4779" y="4693"/>
                      <a:pt x="5085" y="4693"/>
                    </a:cubicBezTo>
                    <a:cubicBezTo>
                      <a:pt x="5204" y="4693"/>
                      <a:pt x="5317" y="4716"/>
                      <a:pt x="5422" y="4782"/>
                    </a:cubicBezTo>
                    <a:cubicBezTo>
                      <a:pt x="5711" y="4957"/>
                      <a:pt x="5748" y="5359"/>
                      <a:pt x="5849" y="5685"/>
                    </a:cubicBezTo>
                    <a:cubicBezTo>
                      <a:pt x="6049" y="6325"/>
                      <a:pt x="6589" y="6790"/>
                      <a:pt x="7242" y="6915"/>
                    </a:cubicBezTo>
                    <a:cubicBezTo>
                      <a:pt x="7342" y="6935"/>
                      <a:pt x="7446" y="6945"/>
                      <a:pt x="7552" y="6945"/>
                    </a:cubicBezTo>
                    <a:cubicBezTo>
                      <a:pt x="7709" y="6945"/>
                      <a:pt x="7869" y="6923"/>
                      <a:pt x="8020" y="6877"/>
                    </a:cubicBezTo>
                    <a:cubicBezTo>
                      <a:pt x="8195" y="6526"/>
                      <a:pt x="8321" y="6150"/>
                      <a:pt x="8396" y="5761"/>
                    </a:cubicBezTo>
                    <a:lnTo>
                      <a:pt x="8396" y="5761"/>
                    </a:lnTo>
                    <a:cubicBezTo>
                      <a:pt x="8333" y="5786"/>
                      <a:pt x="8271" y="5811"/>
                      <a:pt x="8208" y="5836"/>
                    </a:cubicBezTo>
                    <a:cubicBezTo>
                      <a:pt x="8038" y="5897"/>
                      <a:pt x="7853" y="5928"/>
                      <a:pt x="7669" y="5928"/>
                    </a:cubicBezTo>
                    <a:cubicBezTo>
                      <a:pt x="7211" y="5928"/>
                      <a:pt x="6757" y="5736"/>
                      <a:pt x="6551" y="5334"/>
                    </a:cubicBezTo>
                    <a:cubicBezTo>
                      <a:pt x="6376" y="4970"/>
                      <a:pt x="6426" y="4556"/>
                      <a:pt x="6426" y="4167"/>
                    </a:cubicBezTo>
                    <a:cubicBezTo>
                      <a:pt x="6438" y="3765"/>
                      <a:pt x="6363" y="3314"/>
                      <a:pt x="6037" y="3100"/>
                    </a:cubicBezTo>
                    <a:cubicBezTo>
                      <a:pt x="5865" y="2985"/>
                      <a:pt x="5664" y="2953"/>
                      <a:pt x="5458" y="2953"/>
                    </a:cubicBezTo>
                    <a:cubicBezTo>
                      <a:pt x="5303" y="2953"/>
                      <a:pt x="5146" y="2971"/>
                      <a:pt x="4995" y="2987"/>
                    </a:cubicBezTo>
                    <a:cubicBezTo>
                      <a:pt x="4916" y="2996"/>
                      <a:pt x="4834" y="3001"/>
                      <a:pt x="4752" y="3001"/>
                    </a:cubicBezTo>
                    <a:cubicBezTo>
                      <a:pt x="4468" y="3001"/>
                      <a:pt x="4182" y="2938"/>
                      <a:pt x="4016" y="2724"/>
                    </a:cubicBezTo>
                    <a:cubicBezTo>
                      <a:pt x="3816" y="2460"/>
                      <a:pt x="3878" y="2096"/>
                      <a:pt x="3966" y="1795"/>
                    </a:cubicBezTo>
                    <a:cubicBezTo>
                      <a:pt x="4054" y="1481"/>
                      <a:pt x="4154" y="1143"/>
                      <a:pt x="4029" y="854"/>
                    </a:cubicBezTo>
                    <a:cubicBezTo>
                      <a:pt x="3891" y="578"/>
                      <a:pt x="3640" y="390"/>
                      <a:pt x="3339" y="339"/>
                    </a:cubicBezTo>
                    <a:cubicBezTo>
                      <a:pt x="3050" y="289"/>
                      <a:pt x="2762" y="252"/>
                      <a:pt x="2460" y="227"/>
                    </a:cubicBezTo>
                    <a:cubicBezTo>
                      <a:pt x="2222" y="214"/>
                      <a:pt x="1996" y="126"/>
                      <a:pt x="179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26"/>
              <p:cNvSpPr/>
              <p:nvPr/>
            </p:nvSpPr>
            <p:spPr>
              <a:xfrm>
                <a:off x="4961318" y="2505289"/>
                <a:ext cx="376874" cy="259473"/>
              </a:xfrm>
              <a:custGeom>
                <a:rect b="b" l="l" r="r" t="t"/>
                <a:pathLst>
                  <a:path extrusionOk="0" h="5698" w="8107">
                    <a:moveTo>
                      <a:pt x="88" y="0"/>
                    </a:moveTo>
                    <a:cubicBezTo>
                      <a:pt x="38" y="314"/>
                      <a:pt x="0" y="628"/>
                      <a:pt x="0" y="954"/>
                    </a:cubicBezTo>
                    <a:cubicBezTo>
                      <a:pt x="0" y="1130"/>
                      <a:pt x="13" y="1318"/>
                      <a:pt x="38" y="1506"/>
                    </a:cubicBezTo>
                    <a:cubicBezTo>
                      <a:pt x="301" y="1745"/>
                      <a:pt x="615" y="1908"/>
                      <a:pt x="954" y="1996"/>
                    </a:cubicBezTo>
                    <a:cubicBezTo>
                      <a:pt x="1243" y="2083"/>
                      <a:pt x="1544" y="2096"/>
                      <a:pt x="1807" y="2247"/>
                    </a:cubicBezTo>
                    <a:cubicBezTo>
                      <a:pt x="2146" y="2435"/>
                      <a:pt x="2322" y="2836"/>
                      <a:pt x="2397" y="3238"/>
                    </a:cubicBezTo>
                    <a:cubicBezTo>
                      <a:pt x="2460" y="3627"/>
                      <a:pt x="2447" y="4028"/>
                      <a:pt x="2523" y="4417"/>
                    </a:cubicBezTo>
                    <a:cubicBezTo>
                      <a:pt x="2610" y="4819"/>
                      <a:pt x="2799" y="5208"/>
                      <a:pt x="3150" y="5384"/>
                    </a:cubicBezTo>
                    <a:cubicBezTo>
                      <a:pt x="3298" y="5457"/>
                      <a:pt x="3457" y="5487"/>
                      <a:pt x="3620" y="5487"/>
                    </a:cubicBezTo>
                    <a:cubicBezTo>
                      <a:pt x="3901" y="5487"/>
                      <a:pt x="4193" y="5399"/>
                      <a:pt x="4455" y="5296"/>
                    </a:cubicBezTo>
                    <a:cubicBezTo>
                      <a:pt x="4784" y="5180"/>
                      <a:pt x="5120" y="5041"/>
                      <a:pt x="5458" y="5041"/>
                    </a:cubicBezTo>
                    <a:cubicBezTo>
                      <a:pt x="5559" y="5041"/>
                      <a:pt x="5659" y="5054"/>
                      <a:pt x="5760" y="5083"/>
                    </a:cubicBezTo>
                    <a:cubicBezTo>
                      <a:pt x="6036" y="5170"/>
                      <a:pt x="6275" y="5321"/>
                      <a:pt x="6488" y="5522"/>
                    </a:cubicBezTo>
                    <a:lnTo>
                      <a:pt x="6701" y="5697"/>
                    </a:lnTo>
                    <a:cubicBezTo>
                      <a:pt x="7203" y="5509"/>
                      <a:pt x="7680" y="5246"/>
                      <a:pt x="8107" y="4919"/>
                    </a:cubicBezTo>
                    <a:lnTo>
                      <a:pt x="8107" y="4919"/>
                    </a:lnTo>
                    <a:cubicBezTo>
                      <a:pt x="8089" y="4920"/>
                      <a:pt x="8071" y="4920"/>
                      <a:pt x="8053" y="4920"/>
                    </a:cubicBezTo>
                    <a:cubicBezTo>
                      <a:pt x="7608" y="4920"/>
                      <a:pt x="7177" y="4770"/>
                      <a:pt x="6839" y="4493"/>
                    </a:cubicBezTo>
                    <a:cubicBezTo>
                      <a:pt x="6626" y="4292"/>
                      <a:pt x="6438" y="4041"/>
                      <a:pt x="6174" y="3928"/>
                    </a:cubicBezTo>
                    <a:cubicBezTo>
                      <a:pt x="6060" y="3882"/>
                      <a:pt x="5943" y="3864"/>
                      <a:pt x="5824" y="3864"/>
                    </a:cubicBezTo>
                    <a:cubicBezTo>
                      <a:pt x="5350" y="3864"/>
                      <a:pt x="4845" y="4153"/>
                      <a:pt x="4375" y="4153"/>
                    </a:cubicBezTo>
                    <a:cubicBezTo>
                      <a:pt x="4248" y="4153"/>
                      <a:pt x="4124" y="4132"/>
                      <a:pt x="4003" y="4079"/>
                    </a:cubicBezTo>
                    <a:cubicBezTo>
                      <a:pt x="3564" y="3865"/>
                      <a:pt x="3426" y="3313"/>
                      <a:pt x="3363" y="2824"/>
                    </a:cubicBezTo>
                    <a:cubicBezTo>
                      <a:pt x="3288" y="2322"/>
                      <a:pt x="3200" y="1782"/>
                      <a:pt x="2786" y="1519"/>
                    </a:cubicBezTo>
                    <a:cubicBezTo>
                      <a:pt x="2555" y="1372"/>
                      <a:pt x="2266" y="1361"/>
                      <a:pt x="1968" y="1361"/>
                    </a:cubicBezTo>
                    <a:cubicBezTo>
                      <a:pt x="1919" y="1361"/>
                      <a:pt x="1870" y="1362"/>
                      <a:pt x="1821" y="1362"/>
                    </a:cubicBezTo>
                    <a:cubicBezTo>
                      <a:pt x="1632" y="1362"/>
                      <a:pt x="1444" y="1358"/>
                      <a:pt x="1268" y="1318"/>
                    </a:cubicBezTo>
                    <a:cubicBezTo>
                      <a:pt x="665" y="1180"/>
                      <a:pt x="239" y="603"/>
                      <a:pt x="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26"/>
              <p:cNvSpPr/>
              <p:nvPr/>
            </p:nvSpPr>
            <p:spPr>
              <a:xfrm>
                <a:off x="5206911" y="2591583"/>
                <a:ext cx="70615" cy="42896"/>
              </a:xfrm>
              <a:custGeom>
                <a:rect b="b" l="l" r="r" t="t"/>
                <a:pathLst>
                  <a:path extrusionOk="0" h="942" w="1519">
                    <a:moveTo>
                      <a:pt x="328" y="0"/>
                    </a:moveTo>
                    <a:cubicBezTo>
                      <a:pt x="270" y="0"/>
                      <a:pt x="214" y="13"/>
                      <a:pt x="164" y="38"/>
                    </a:cubicBezTo>
                    <a:cubicBezTo>
                      <a:pt x="63" y="88"/>
                      <a:pt x="0" y="201"/>
                      <a:pt x="25" y="326"/>
                    </a:cubicBezTo>
                    <a:cubicBezTo>
                      <a:pt x="38" y="439"/>
                      <a:pt x="88" y="540"/>
                      <a:pt x="164" y="628"/>
                    </a:cubicBezTo>
                    <a:cubicBezTo>
                      <a:pt x="327" y="828"/>
                      <a:pt x="578" y="941"/>
                      <a:pt x="829" y="941"/>
                    </a:cubicBezTo>
                    <a:cubicBezTo>
                      <a:pt x="1067" y="941"/>
                      <a:pt x="1280" y="816"/>
                      <a:pt x="1393" y="615"/>
                    </a:cubicBezTo>
                    <a:cubicBezTo>
                      <a:pt x="1519" y="352"/>
                      <a:pt x="1255" y="213"/>
                      <a:pt x="1042" y="163"/>
                    </a:cubicBezTo>
                    <a:lnTo>
                      <a:pt x="502" y="38"/>
                    </a:lnTo>
                    <a:cubicBezTo>
                      <a:pt x="446" y="13"/>
                      <a:pt x="386" y="0"/>
                      <a:pt x="32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26"/>
              <p:cNvSpPr/>
              <p:nvPr/>
            </p:nvSpPr>
            <p:spPr>
              <a:xfrm>
                <a:off x="5277154" y="2652876"/>
                <a:ext cx="39328" cy="26731"/>
              </a:xfrm>
              <a:custGeom>
                <a:rect b="b" l="l" r="r" t="t"/>
                <a:pathLst>
                  <a:path extrusionOk="0" h="587" w="846">
                    <a:moveTo>
                      <a:pt x="436" y="0"/>
                    </a:moveTo>
                    <a:cubicBezTo>
                      <a:pt x="400" y="0"/>
                      <a:pt x="362" y="7"/>
                      <a:pt x="322" y="22"/>
                    </a:cubicBezTo>
                    <a:cubicBezTo>
                      <a:pt x="0" y="137"/>
                      <a:pt x="119" y="587"/>
                      <a:pt x="420" y="587"/>
                    </a:cubicBezTo>
                    <a:cubicBezTo>
                      <a:pt x="448" y="587"/>
                      <a:pt x="478" y="583"/>
                      <a:pt x="510" y="574"/>
                    </a:cubicBezTo>
                    <a:cubicBezTo>
                      <a:pt x="846" y="462"/>
                      <a:pt x="732" y="0"/>
                      <a:pt x="43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26"/>
              <p:cNvSpPr/>
              <p:nvPr/>
            </p:nvSpPr>
            <p:spPr>
              <a:xfrm>
                <a:off x="5345770" y="2484160"/>
                <a:ext cx="29194" cy="60474"/>
              </a:xfrm>
              <a:custGeom>
                <a:rect b="b" l="l" r="r" t="t"/>
                <a:pathLst>
                  <a:path extrusionOk="0" h="1328" w="628">
                    <a:moveTo>
                      <a:pt x="305" y="1"/>
                    </a:moveTo>
                    <a:cubicBezTo>
                      <a:pt x="241" y="1"/>
                      <a:pt x="180" y="26"/>
                      <a:pt x="138" y="75"/>
                    </a:cubicBezTo>
                    <a:cubicBezTo>
                      <a:pt x="88" y="151"/>
                      <a:pt x="63" y="226"/>
                      <a:pt x="63" y="301"/>
                    </a:cubicBezTo>
                    <a:cubicBezTo>
                      <a:pt x="50" y="502"/>
                      <a:pt x="38" y="715"/>
                      <a:pt x="25" y="916"/>
                    </a:cubicBezTo>
                    <a:cubicBezTo>
                      <a:pt x="0" y="1042"/>
                      <a:pt x="25" y="1167"/>
                      <a:pt x="100" y="1267"/>
                    </a:cubicBezTo>
                    <a:cubicBezTo>
                      <a:pt x="149" y="1309"/>
                      <a:pt x="209" y="1327"/>
                      <a:pt x="267" y="1327"/>
                    </a:cubicBezTo>
                    <a:cubicBezTo>
                      <a:pt x="315" y="1327"/>
                      <a:pt x="362" y="1315"/>
                      <a:pt x="402" y="1292"/>
                    </a:cubicBezTo>
                    <a:cubicBezTo>
                      <a:pt x="502" y="1230"/>
                      <a:pt x="565" y="1142"/>
                      <a:pt x="590" y="1029"/>
                    </a:cubicBezTo>
                    <a:cubicBezTo>
                      <a:pt x="615" y="916"/>
                      <a:pt x="627" y="803"/>
                      <a:pt x="602" y="690"/>
                    </a:cubicBezTo>
                    <a:cubicBezTo>
                      <a:pt x="590" y="565"/>
                      <a:pt x="615" y="452"/>
                      <a:pt x="602" y="326"/>
                    </a:cubicBezTo>
                    <a:cubicBezTo>
                      <a:pt x="590" y="213"/>
                      <a:pt x="540" y="113"/>
                      <a:pt x="452" y="50"/>
                    </a:cubicBezTo>
                    <a:cubicBezTo>
                      <a:pt x="407" y="17"/>
                      <a:pt x="356" y="1"/>
                      <a:pt x="30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26"/>
              <p:cNvSpPr/>
              <p:nvPr/>
            </p:nvSpPr>
            <p:spPr>
              <a:xfrm>
                <a:off x="5236663" y="2375507"/>
                <a:ext cx="63641" cy="50137"/>
              </a:xfrm>
              <a:custGeom>
                <a:rect b="b" l="l" r="r" t="t"/>
                <a:pathLst>
                  <a:path extrusionOk="0" h="1101" w="1369">
                    <a:moveTo>
                      <a:pt x="611" y="0"/>
                    </a:moveTo>
                    <a:cubicBezTo>
                      <a:pt x="554" y="0"/>
                      <a:pt x="496" y="9"/>
                      <a:pt x="440" y="27"/>
                    </a:cubicBezTo>
                    <a:cubicBezTo>
                      <a:pt x="239" y="102"/>
                      <a:pt x="88" y="265"/>
                      <a:pt x="38" y="466"/>
                    </a:cubicBezTo>
                    <a:cubicBezTo>
                      <a:pt x="0" y="579"/>
                      <a:pt x="13" y="717"/>
                      <a:pt x="63" y="830"/>
                    </a:cubicBezTo>
                    <a:cubicBezTo>
                      <a:pt x="151" y="994"/>
                      <a:pt x="324" y="1101"/>
                      <a:pt x="508" y="1101"/>
                    </a:cubicBezTo>
                    <a:cubicBezTo>
                      <a:pt x="535" y="1101"/>
                      <a:pt x="563" y="1098"/>
                      <a:pt x="590" y="1093"/>
                    </a:cubicBezTo>
                    <a:cubicBezTo>
                      <a:pt x="1042" y="1056"/>
                      <a:pt x="1368" y="529"/>
                      <a:pt x="1004" y="165"/>
                    </a:cubicBezTo>
                    <a:cubicBezTo>
                      <a:pt x="896" y="57"/>
                      <a:pt x="756" y="0"/>
                      <a:pt x="61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26"/>
              <p:cNvSpPr/>
              <p:nvPr/>
            </p:nvSpPr>
            <p:spPr>
              <a:xfrm>
                <a:off x="5000972" y="2476692"/>
                <a:ext cx="102133" cy="67714"/>
              </a:xfrm>
              <a:custGeom>
                <a:rect b="b" l="l" r="r" t="t"/>
                <a:pathLst>
                  <a:path extrusionOk="0" h="1487" w="2197">
                    <a:moveTo>
                      <a:pt x="641" y="1"/>
                    </a:moveTo>
                    <a:cubicBezTo>
                      <a:pt x="365" y="13"/>
                      <a:pt x="126" y="189"/>
                      <a:pt x="63" y="453"/>
                    </a:cubicBezTo>
                    <a:cubicBezTo>
                      <a:pt x="1" y="704"/>
                      <a:pt x="76" y="980"/>
                      <a:pt x="264" y="1168"/>
                    </a:cubicBezTo>
                    <a:cubicBezTo>
                      <a:pt x="452" y="1344"/>
                      <a:pt x="703" y="1456"/>
                      <a:pt x="954" y="1482"/>
                    </a:cubicBezTo>
                    <a:cubicBezTo>
                      <a:pt x="1005" y="1485"/>
                      <a:pt x="1055" y="1487"/>
                      <a:pt x="1106" y="1487"/>
                    </a:cubicBezTo>
                    <a:cubicBezTo>
                      <a:pt x="1243" y="1487"/>
                      <a:pt x="1381" y="1475"/>
                      <a:pt x="1519" y="1456"/>
                    </a:cubicBezTo>
                    <a:cubicBezTo>
                      <a:pt x="1632" y="1456"/>
                      <a:pt x="1757" y="1431"/>
                      <a:pt x="1858" y="1394"/>
                    </a:cubicBezTo>
                    <a:cubicBezTo>
                      <a:pt x="2197" y="1218"/>
                      <a:pt x="1883" y="829"/>
                      <a:pt x="1695" y="678"/>
                    </a:cubicBezTo>
                    <a:lnTo>
                      <a:pt x="1193" y="289"/>
                    </a:lnTo>
                    <a:cubicBezTo>
                      <a:pt x="1042" y="139"/>
                      <a:pt x="841" y="38"/>
                      <a:pt x="6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26"/>
              <p:cNvSpPr/>
              <p:nvPr/>
            </p:nvSpPr>
            <p:spPr>
              <a:xfrm>
                <a:off x="5082046" y="2457976"/>
                <a:ext cx="33889" cy="32423"/>
              </a:xfrm>
              <a:custGeom>
                <a:rect b="b" l="l" r="r" t="t"/>
                <a:pathLst>
                  <a:path extrusionOk="0" h="712" w="729">
                    <a:moveTo>
                      <a:pt x="313" y="0"/>
                    </a:moveTo>
                    <a:cubicBezTo>
                      <a:pt x="279" y="0"/>
                      <a:pt x="241" y="7"/>
                      <a:pt x="202" y="23"/>
                    </a:cubicBezTo>
                    <a:cubicBezTo>
                      <a:pt x="114" y="60"/>
                      <a:pt x="51" y="136"/>
                      <a:pt x="39" y="236"/>
                    </a:cubicBezTo>
                    <a:cubicBezTo>
                      <a:pt x="1" y="387"/>
                      <a:pt x="64" y="537"/>
                      <a:pt x="189" y="625"/>
                    </a:cubicBezTo>
                    <a:cubicBezTo>
                      <a:pt x="278" y="686"/>
                      <a:pt x="352" y="712"/>
                      <a:pt x="412" y="712"/>
                    </a:cubicBezTo>
                    <a:cubicBezTo>
                      <a:pt x="728" y="712"/>
                      <a:pt x="658" y="0"/>
                      <a:pt x="31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26"/>
              <p:cNvSpPr/>
              <p:nvPr/>
            </p:nvSpPr>
            <p:spPr>
              <a:xfrm>
                <a:off x="4923384" y="2321090"/>
                <a:ext cx="470825" cy="423681"/>
              </a:xfrm>
              <a:custGeom>
                <a:rect b="b" l="l" r="r" t="t"/>
                <a:pathLst>
                  <a:path extrusionOk="0" h="9304" w="10128">
                    <a:moveTo>
                      <a:pt x="5843" y="1"/>
                    </a:moveTo>
                    <a:cubicBezTo>
                      <a:pt x="4571" y="1"/>
                      <a:pt x="3290" y="480"/>
                      <a:pt x="2297" y="1473"/>
                    </a:cubicBezTo>
                    <a:cubicBezTo>
                      <a:pt x="1" y="3769"/>
                      <a:pt x="465" y="7609"/>
                      <a:pt x="3226" y="9303"/>
                    </a:cubicBezTo>
                    <a:cubicBezTo>
                      <a:pt x="1193" y="5953"/>
                      <a:pt x="3602" y="1674"/>
                      <a:pt x="7517" y="1661"/>
                    </a:cubicBezTo>
                    <a:cubicBezTo>
                      <a:pt x="8433" y="1661"/>
                      <a:pt x="9350" y="1912"/>
                      <a:pt x="10128" y="2401"/>
                    </a:cubicBezTo>
                    <a:cubicBezTo>
                      <a:pt x="9166" y="827"/>
                      <a:pt x="7513" y="1"/>
                      <a:pt x="5843" y="1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60" name="Google Shape;460;p26"/>
          <p:cNvGrpSpPr/>
          <p:nvPr/>
        </p:nvGrpSpPr>
        <p:grpSpPr>
          <a:xfrm>
            <a:off x="1085783" y="850744"/>
            <a:ext cx="608064" cy="320051"/>
            <a:chOff x="6751900" y="1659525"/>
            <a:chExt cx="623400" cy="327150"/>
          </a:xfrm>
        </p:grpSpPr>
        <p:sp>
          <p:nvSpPr>
            <p:cNvPr id="461" name="Google Shape;461;p26"/>
            <p:cNvSpPr/>
            <p:nvPr/>
          </p:nvSpPr>
          <p:spPr>
            <a:xfrm>
              <a:off x="6751900" y="1659525"/>
              <a:ext cx="623400" cy="327150"/>
            </a:xfrm>
            <a:custGeom>
              <a:rect b="b" l="l" r="r" t="t"/>
              <a:pathLst>
                <a:path extrusionOk="0" h="13086" w="24936">
                  <a:moveTo>
                    <a:pt x="24935" y="1"/>
                  </a:moveTo>
                  <a:cubicBezTo>
                    <a:pt x="24934" y="1"/>
                    <a:pt x="2385" y="7241"/>
                    <a:pt x="2159" y="7354"/>
                  </a:cubicBezTo>
                  <a:cubicBezTo>
                    <a:pt x="653" y="8057"/>
                    <a:pt x="1" y="9852"/>
                    <a:pt x="704" y="11357"/>
                  </a:cubicBezTo>
                  <a:cubicBezTo>
                    <a:pt x="1213" y="12449"/>
                    <a:pt x="2296" y="13086"/>
                    <a:pt x="3427" y="13086"/>
                  </a:cubicBezTo>
                  <a:cubicBezTo>
                    <a:pt x="3856" y="13086"/>
                    <a:pt x="4292" y="12994"/>
                    <a:pt x="4707" y="12801"/>
                  </a:cubicBezTo>
                  <a:cubicBezTo>
                    <a:pt x="4933" y="12700"/>
                    <a:pt x="24935" y="1"/>
                    <a:pt x="249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6"/>
            <p:cNvSpPr/>
            <p:nvPr/>
          </p:nvSpPr>
          <p:spPr>
            <a:xfrm>
              <a:off x="6775125" y="1860775"/>
              <a:ext cx="125025" cy="101550"/>
            </a:xfrm>
            <a:custGeom>
              <a:rect b="b" l="l" r="r" t="t"/>
              <a:pathLst>
                <a:path extrusionOk="0" h="4062" w="5001">
                  <a:moveTo>
                    <a:pt x="2514" y="0"/>
                  </a:moveTo>
                  <a:cubicBezTo>
                    <a:pt x="2222" y="0"/>
                    <a:pt x="1926" y="63"/>
                    <a:pt x="1644" y="195"/>
                  </a:cubicBezTo>
                  <a:cubicBezTo>
                    <a:pt x="1" y="961"/>
                    <a:pt x="113" y="3320"/>
                    <a:pt x="1808" y="3935"/>
                  </a:cubicBezTo>
                  <a:cubicBezTo>
                    <a:pt x="2048" y="4021"/>
                    <a:pt x="2285" y="4061"/>
                    <a:pt x="2515" y="4061"/>
                  </a:cubicBezTo>
                  <a:cubicBezTo>
                    <a:pt x="3916" y="4061"/>
                    <a:pt x="5000" y="2574"/>
                    <a:pt x="4342" y="1162"/>
                  </a:cubicBezTo>
                  <a:cubicBezTo>
                    <a:pt x="3998" y="427"/>
                    <a:pt x="3273" y="0"/>
                    <a:pt x="2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3" name="Google Shape;463;p26"/>
          <p:cNvSpPr/>
          <p:nvPr/>
        </p:nvSpPr>
        <p:spPr>
          <a:xfrm>
            <a:off x="7618226" y="3788243"/>
            <a:ext cx="1861841" cy="807814"/>
          </a:xfrm>
          <a:custGeom>
            <a:rect b="b" l="l" r="r" t="t"/>
            <a:pathLst>
              <a:path extrusionOk="0" h="50097" w="115463">
                <a:moveTo>
                  <a:pt x="115463" y="0"/>
                </a:moveTo>
                <a:cubicBezTo>
                  <a:pt x="113315" y="4147"/>
                  <a:pt x="108206" y="18219"/>
                  <a:pt x="102577" y="24884"/>
                </a:cubicBezTo>
                <a:cubicBezTo>
                  <a:pt x="96949" y="31549"/>
                  <a:pt x="88432" y="37104"/>
                  <a:pt x="81692" y="39992"/>
                </a:cubicBezTo>
                <a:cubicBezTo>
                  <a:pt x="74953" y="42880"/>
                  <a:pt x="67621" y="43843"/>
                  <a:pt x="62140" y="42214"/>
                </a:cubicBezTo>
                <a:cubicBezTo>
                  <a:pt x="56660" y="40585"/>
                  <a:pt x="50290" y="34587"/>
                  <a:pt x="48809" y="30217"/>
                </a:cubicBezTo>
                <a:cubicBezTo>
                  <a:pt x="47328" y="25848"/>
                  <a:pt x="50661" y="18663"/>
                  <a:pt x="53253" y="15997"/>
                </a:cubicBezTo>
                <a:cubicBezTo>
                  <a:pt x="55845" y="13331"/>
                  <a:pt x="61326" y="12738"/>
                  <a:pt x="64362" y="14219"/>
                </a:cubicBezTo>
                <a:cubicBezTo>
                  <a:pt x="67398" y="15700"/>
                  <a:pt x="71693" y="20440"/>
                  <a:pt x="71471" y="24884"/>
                </a:cubicBezTo>
                <a:cubicBezTo>
                  <a:pt x="71249" y="29328"/>
                  <a:pt x="68139" y="36734"/>
                  <a:pt x="63029" y="40881"/>
                </a:cubicBezTo>
                <a:cubicBezTo>
                  <a:pt x="57919" y="45028"/>
                  <a:pt x="49253" y="48805"/>
                  <a:pt x="40810" y="49768"/>
                </a:cubicBezTo>
                <a:cubicBezTo>
                  <a:pt x="32367" y="50731"/>
                  <a:pt x="19111" y="49546"/>
                  <a:pt x="12371" y="46658"/>
                </a:cubicBezTo>
                <a:cubicBezTo>
                  <a:pt x="5632" y="43770"/>
                  <a:pt x="1928" y="37326"/>
                  <a:pt x="373" y="32438"/>
                </a:cubicBezTo>
                <a:cubicBezTo>
                  <a:pt x="-1182" y="27550"/>
                  <a:pt x="2596" y="19848"/>
                  <a:pt x="3040" y="17330"/>
                </a:cubicBezTo>
              </a:path>
            </a:pathLst>
          </a:cu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  <p:grpSp>
        <p:nvGrpSpPr>
          <p:cNvPr id="464" name="Google Shape;464;p26"/>
          <p:cNvGrpSpPr/>
          <p:nvPr/>
        </p:nvGrpSpPr>
        <p:grpSpPr>
          <a:xfrm rot="-1800045">
            <a:off x="7518476" y="2810594"/>
            <a:ext cx="1212871" cy="944051"/>
            <a:chOff x="6877863" y="2921369"/>
            <a:chExt cx="1291967" cy="1005709"/>
          </a:xfrm>
        </p:grpSpPr>
        <p:sp>
          <p:nvSpPr>
            <p:cNvPr id="465" name="Google Shape;465;p26"/>
            <p:cNvSpPr/>
            <p:nvPr/>
          </p:nvSpPr>
          <p:spPr>
            <a:xfrm>
              <a:off x="6879369" y="2921519"/>
              <a:ext cx="1228870" cy="1005410"/>
            </a:xfrm>
            <a:custGeom>
              <a:rect b="b" l="l" r="r" t="t"/>
              <a:pathLst>
                <a:path extrusionOk="0" h="26906" w="32992">
                  <a:moveTo>
                    <a:pt x="27068" y="1"/>
                  </a:moveTo>
                  <a:cubicBezTo>
                    <a:pt x="23203" y="1"/>
                    <a:pt x="18033" y="1344"/>
                    <a:pt x="13553" y="3866"/>
                  </a:cubicBezTo>
                  <a:cubicBezTo>
                    <a:pt x="12248" y="3188"/>
                    <a:pt x="9713" y="1896"/>
                    <a:pt x="8471" y="1319"/>
                  </a:cubicBezTo>
                  <a:cubicBezTo>
                    <a:pt x="8328" y="1253"/>
                    <a:pt x="8186" y="1228"/>
                    <a:pt x="8054" y="1228"/>
                  </a:cubicBezTo>
                  <a:cubicBezTo>
                    <a:pt x="7757" y="1228"/>
                    <a:pt x="7515" y="1357"/>
                    <a:pt x="7454" y="1444"/>
                  </a:cubicBezTo>
                  <a:cubicBezTo>
                    <a:pt x="7429" y="1469"/>
                    <a:pt x="2497" y="7480"/>
                    <a:pt x="1857" y="8258"/>
                  </a:cubicBezTo>
                  <a:cubicBezTo>
                    <a:pt x="1230" y="9024"/>
                    <a:pt x="866" y="9739"/>
                    <a:pt x="1305" y="10078"/>
                  </a:cubicBezTo>
                  <a:cubicBezTo>
                    <a:pt x="1305" y="10078"/>
                    <a:pt x="6199" y="7442"/>
                    <a:pt x="6488" y="7292"/>
                  </a:cubicBezTo>
                  <a:cubicBezTo>
                    <a:pt x="6675" y="7187"/>
                    <a:pt x="6905" y="7038"/>
                    <a:pt x="7128" y="7038"/>
                  </a:cubicBezTo>
                  <a:cubicBezTo>
                    <a:pt x="7145" y="7038"/>
                    <a:pt x="7161" y="7039"/>
                    <a:pt x="7178" y="7041"/>
                  </a:cubicBezTo>
                  <a:cubicBezTo>
                    <a:pt x="7542" y="7254"/>
                    <a:pt x="7893" y="7480"/>
                    <a:pt x="8220" y="7718"/>
                  </a:cubicBezTo>
                  <a:cubicBezTo>
                    <a:pt x="7856" y="8070"/>
                    <a:pt x="7517" y="8409"/>
                    <a:pt x="7191" y="8760"/>
                  </a:cubicBezTo>
                  <a:lnTo>
                    <a:pt x="8220" y="10391"/>
                  </a:lnTo>
                  <a:lnTo>
                    <a:pt x="6613" y="11395"/>
                  </a:lnTo>
                  <a:lnTo>
                    <a:pt x="7140" y="12224"/>
                  </a:lnTo>
                  <a:lnTo>
                    <a:pt x="6086" y="12876"/>
                  </a:lnTo>
                  <a:lnTo>
                    <a:pt x="6676" y="13805"/>
                  </a:lnTo>
                  <a:cubicBezTo>
                    <a:pt x="6655" y="13804"/>
                    <a:pt x="6634" y="13804"/>
                    <a:pt x="6612" y="13804"/>
                  </a:cubicBezTo>
                  <a:cubicBezTo>
                    <a:pt x="5744" y="13804"/>
                    <a:pt x="4901" y="14054"/>
                    <a:pt x="4166" y="14520"/>
                  </a:cubicBezTo>
                  <a:cubicBezTo>
                    <a:pt x="3326" y="15047"/>
                    <a:pt x="2623" y="15900"/>
                    <a:pt x="2058" y="16854"/>
                  </a:cubicBezTo>
                  <a:cubicBezTo>
                    <a:pt x="2410" y="16666"/>
                    <a:pt x="2799" y="16565"/>
                    <a:pt x="3200" y="16540"/>
                  </a:cubicBezTo>
                  <a:lnTo>
                    <a:pt x="3200" y="16540"/>
                  </a:lnTo>
                  <a:cubicBezTo>
                    <a:pt x="2271" y="17067"/>
                    <a:pt x="1606" y="17695"/>
                    <a:pt x="1155" y="18649"/>
                  </a:cubicBezTo>
                  <a:cubicBezTo>
                    <a:pt x="665" y="19828"/>
                    <a:pt x="276" y="21045"/>
                    <a:pt x="0" y="22300"/>
                  </a:cubicBezTo>
                  <a:cubicBezTo>
                    <a:pt x="1242" y="22601"/>
                    <a:pt x="2522" y="22790"/>
                    <a:pt x="3802" y="22865"/>
                  </a:cubicBezTo>
                  <a:cubicBezTo>
                    <a:pt x="3822" y="22865"/>
                    <a:pt x="3841" y="22865"/>
                    <a:pt x="3860" y="22865"/>
                  </a:cubicBezTo>
                  <a:cubicBezTo>
                    <a:pt x="4876" y="22865"/>
                    <a:pt x="5726" y="22540"/>
                    <a:pt x="6576" y="21961"/>
                  </a:cubicBezTo>
                  <a:lnTo>
                    <a:pt x="6576" y="21961"/>
                  </a:lnTo>
                  <a:cubicBezTo>
                    <a:pt x="6387" y="22300"/>
                    <a:pt x="6124" y="22601"/>
                    <a:pt x="5798" y="22840"/>
                  </a:cubicBezTo>
                  <a:cubicBezTo>
                    <a:pt x="6902" y="22739"/>
                    <a:pt x="7969" y="22488"/>
                    <a:pt x="8809" y="21961"/>
                  </a:cubicBezTo>
                  <a:cubicBezTo>
                    <a:pt x="9575" y="21497"/>
                    <a:pt x="10177" y="20819"/>
                    <a:pt x="10566" y="20029"/>
                  </a:cubicBezTo>
                  <a:lnTo>
                    <a:pt x="11131" y="20932"/>
                  </a:lnTo>
                  <a:lnTo>
                    <a:pt x="12185" y="20280"/>
                  </a:lnTo>
                  <a:lnTo>
                    <a:pt x="12700" y="21108"/>
                  </a:lnTo>
                  <a:lnTo>
                    <a:pt x="14306" y="20117"/>
                  </a:lnTo>
                  <a:lnTo>
                    <a:pt x="15322" y="21748"/>
                  </a:lnTo>
                  <a:cubicBezTo>
                    <a:pt x="15774" y="21610"/>
                    <a:pt x="16238" y="21459"/>
                    <a:pt x="16703" y="21271"/>
                  </a:cubicBezTo>
                  <a:cubicBezTo>
                    <a:pt x="16778" y="21685"/>
                    <a:pt x="16828" y="22087"/>
                    <a:pt x="16853" y="22501"/>
                  </a:cubicBezTo>
                  <a:cubicBezTo>
                    <a:pt x="16778" y="22739"/>
                    <a:pt x="16527" y="22890"/>
                    <a:pt x="16326" y="23028"/>
                  </a:cubicBezTo>
                  <a:cubicBezTo>
                    <a:pt x="16075" y="23204"/>
                    <a:pt x="11558" y="26454"/>
                    <a:pt x="11558" y="26454"/>
                  </a:cubicBezTo>
                  <a:cubicBezTo>
                    <a:pt x="11632" y="26781"/>
                    <a:pt x="11945" y="26906"/>
                    <a:pt x="12386" y="26906"/>
                  </a:cubicBezTo>
                  <a:cubicBezTo>
                    <a:pt x="12688" y="26906"/>
                    <a:pt x="13052" y="26847"/>
                    <a:pt x="13440" y="26755"/>
                  </a:cubicBezTo>
                  <a:cubicBezTo>
                    <a:pt x="14431" y="26517"/>
                    <a:pt x="21998" y="24710"/>
                    <a:pt x="22023" y="24710"/>
                  </a:cubicBezTo>
                  <a:cubicBezTo>
                    <a:pt x="22174" y="24684"/>
                    <a:pt x="22576" y="24358"/>
                    <a:pt x="22576" y="23844"/>
                  </a:cubicBezTo>
                  <a:cubicBezTo>
                    <a:pt x="22601" y="22476"/>
                    <a:pt x="22550" y="19627"/>
                    <a:pt x="22513" y="18172"/>
                  </a:cubicBezTo>
                  <a:cubicBezTo>
                    <a:pt x="26541" y="15373"/>
                    <a:pt x="29891" y="11546"/>
                    <a:pt x="31661" y="8170"/>
                  </a:cubicBezTo>
                  <a:cubicBezTo>
                    <a:pt x="31749" y="8007"/>
                    <a:pt x="31824" y="7857"/>
                    <a:pt x="31899" y="7693"/>
                  </a:cubicBezTo>
                  <a:lnTo>
                    <a:pt x="31899" y="7656"/>
                  </a:lnTo>
                  <a:cubicBezTo>
                    <a:pt x="32062" y="7342"/>
                    <a:pt x="32188" y="7041"/>
                    <a:pt x="32313" y="6752"/>
                  </a:cubicBezTo>
                  <a:cubicBezTo>
                    <a:pt x="32313" y="6740"/>
                    <a:pt x="32313" y="6740"/>
                    <a:pt x="32313" y="6727"/>
                  </a:cubicBezTo>
                  <a:cubicBezTo>
                    <a:pt x="32376" y="6577"/>
                    <a:pt x="32426" y="6438"/>
                    <a:pt x="32477" y="6288"/>
                  </a:cubicBezTo>
                  <a:lnTo>
                    <a:pt x="32477" y="6263"/>
                  </a:lnTo>
                  <a:cubicBezTo>
                    <a:pt x="32577" y="5987"/>
                    <a:pt x="32665" y="5698"/>
                    <a:pt x="32740" y="5435"/>
                  </a:cubicBezTo>
                  <a:cubicBezTo>
                    <a:pt x="32753" y="5422"/>
                    <a:pt x="32753" y="5397"/>
                    <a:pt x="32753" y="5384"/>
                  </a:cubicBezTo>
                  <a:cubicBezTo>
                    <a:pt x="32790" y="5259"/>
                    <a:pt x="32815" y="5121"/>
                    <a:pt x="32853" y="4995"/>
                  </a:cubicBezTo>
                  <a:cubicBezTo>
                    <a:pt x="32853" y="4983"/>
                    <a:pt x="32853" y="4983"/>
                    <a:pt x="32853" y="4970"/>
                  </a:cubicBezTo>
                  <a:cubicBezTo>
                    <a:pt x="32878" y="4845"/>
                    <a:pt x="32903" y="4707"/>
                    <a:pt x="32916" y="4594"/>
                  </a:cubicBezTo>
                  <a:lnTo>
                    <a:pt x="32916" y="4581"/>
                  </a:lnTo>
                  <a:cubicBezTo>
                    <a:pt x="32941" y="4456"/>
                    <a:pt x="32953" y="4330"/>
                    <a:pt x="32966" y="4217"/>
                  </a:cubicBezTo>
                  <a:lnTo>
                    <a:pt x="32966" y="4155"/>
                  </a:lnTo>
                  <a:cubicBezTo>
                    <a:pt x="32979" y="4042"/>
                    <a:pt x="32991" y="3929"/>
                    <a:pt x="32991" y="3816"/>
                  </a:cubicBezTo>
                  <a:lnTo>
                    <a:pt x="32991" y="3791"/>
                  </a:lnTo>
                  <a:lnTo>
                    <a:pt x="32991" y="3477"/>
                  </a:lnTo>
                  <a:cubicBezTo>
                    <a:pt x="32991" y="3464"/>
                    <a:pt x="32991" y="3439"/>
                    <a:pt x="32991" y="3427"/>
                  </a:cubicBezTo>
                  <a:cubicBezTo>
                    <a:pt x="32991" y="3326"/>
                    <a:pt x="32979" y="3226"/>
                    <a:pt x="32966" y="3113"/>
                  </a:cubicBezTo>
                  <a:lnTo>
                    <a:pt x="32966" y="3063"/>
                  </a:lnTo>
                  <a:cubicBezTo>
                    <a:pt x="32953" y="2962"/>
                    <a:pt x="32928" y="2862"/>
                    <a:pt x="32903" y="2762"/>
                  </a:cubicBezTo>
                  <a:lnTo>
                    <a:pt x="32903" y="2749"/>
                  </a:lnTo>
                  <a:cubicBezTo>
                    <a:pt x="32891" y="2661"/>
                    <a:pt x="32866" y="2573"/>
                    <a:pt x="32828" y="2486"/>
                  </a:cubicBezTo>
                  <a:cubicBezTo>
                    <a:pt x="32828" y="2473"/>
                    <a:pt x="32828" y="2448"/>
                    <a:pt x="32815" y="2435"/>
                  </a:cubicBezTo>
                  <a:cubicBezTo>
                    <a:pt x="32790" y="2348"/>
                    <a:pt x="32753" y="2260"/>
                    <a:pt x="32715" y="2184"/>
                  </a:cubicBezTo>
                  <a:lnTo>
                    <a:pt x="32690" y="2134"/>
                  </a:lnTo>
                  <a:cubicBezTo>
                    <a:pt x="32652" y="2046"/>
                    <a:pt x="32615" y="1971"/>
                    <a:pt x="32564" y="1896"/>
                  </a:cubicBezTo>
                  <a:cubicBezTo>
                    <a:pt x="32514" y="1808"/>
                    <a:pt x="32464" y="1733"/>
                    <a:pt x="32401" y="1670"/>
                  </a:cubicBezTo>
                  <a:lnTo>
                    <a:pt x="32376" y="1620"/>
                  </a:lnTo>
                  <a:cubicBezTo>
                    <a:pt x="32313" y="1557"/>
                    <a:pt x="32251" y="1482"/>
                    <a:pt x="32188" y="1419"/>
                  </a:cubicBezTo>
                  <a:lnTo>
                    <a:pt x="32150" y="1381"/>
                  </a:lnTo>
                  <a:cubicBezTo>
                    <a:pt x="32088" y="1319"/>
                    <a:pt x="32025" y="1256"/>
                    <a:pt x="31950" y="1206"/>
                  </a:cubicBezTo>
                  <a:lnTo>
                    <a:pt x="31937" y="1193"/>
                  </a:lnTo>
                  <a:cubicBezTo>
                    <a:pt x="31849" y="1130"/>
                    <a:pt x="31774" y="1068"/>
                    <a:pt x="31686" y="1017"/>
                  </a:cubicBezTo>
                  <a:lnTo>
                    <a:pt x="31636" y="980"/>
                  </a:lnTo>
                  <a:cubicBezTo>
                    <a:pt x="31560" y="930"/>
                    <a:pt x="31473" y="867"/>
                    <a:pt x="31372" y="829"/>
                  </a:cubicBezTo>
                  <a:lnTo>
                    <a:pt x="31347" y="804"/>
                  </a:lnTo>
                  <a:cubicBezTo>
                    <a:pt x="31247" y="754"/>
                    <a:pt x="31159" y="704"/>
                    <a:pt x="31059" y="666"/>
                  </a:cubicBezTo>
                  <a:lnTo>
                    <a:pt x="31033" y="653"/>
                  </a:lnTo>
                  <a:cubicBezTo>
                    <a:pt x="30933" y="603"/>
                    <a:pt x="30820" y="566"/>
                    <a:pt x="30720" y="515"/>
                  </a:cubicBezTo>
                  <a:lnTo>
                    <a:pt x="30670" y="503"/>
                  </a:lnTo>
                  <a:cubicBezTo>
                    <a:pt x="30557" y="465"/>
                    <a:pt x="30444" y="428"/>
                    <a:pt x="30318" y="390"/>
                  </a:cubicBezTo>
                  <a:cubicBezTo>
                    <a:pt x="30193" y="352"/>
                    <a:pt x="30067" y="315"/>
                    <a:pt x="29942" y="290"/>
                  </a:cubicBezTo>
                  <a:lnTo>
                    <a:pt x="29904" y="290"/>
                  </a:lnTo>
                  <a:cubicBezTo>
                    <a:pt x="29779" y="252"/>
                    <a:pt x="29653" y="227"/>
                    <a:pt x="29515" y="202"/>
                  </a:cubicBezTo>
                  <a:lnTo>
                    <a:pt x="29477" y="202"/>
                  </a:lnTo>
                  <a:cubicBezTo>
                    <a:pt x="29201" y="139"/>
                    <a:pt x="28913" y="101"/>
                    <a:pt x="28612" y="64"/>
                  </a:cubicBezTo>
                  <a:lnTo>
                    <a:pt x="28586" y="64"/>
                  </a:lnTo>
                  <a:cubicBezTo>
                    <a:pt x="28423" y="51"/>
                    <a:pt x="28273" y="39"/>
                    <a:pt x="28110" y="26"/>
                  </a:cubicBezTo>
                  <a:lnTo>
                    <a:pt x="28084" y="26"/>
                  </a:lnTo>
                  <a:cubicBezTo>
                    <a:pt x="27771" y="13"/>
                    <a:pt x="27432" y="1"/>
                    <a:pt x="27093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6" name="Google Shape;466;p26"/>
            <p:cNvGrpSpPr/>
            <p:nvPr/>
          </p:nvGrpSpPr>
          <p:grpSpPr>
            <a:xfrm>
              <a:off x="6877863" y="2921369"/>
              <a:ext cx="1291967" cy="1005709"/>
              <a:chOff x="6030382" y="2921287"/>
              <a:chExt cx="1291967" cy="1005709"/>
            </a:xfrm>
          </p:grpSpPr>
          <p:sp>
            <p:nvSpPr>
              <p:cNvPr id="467" name="Google Shape;467;p26"/>
              <p:cNvSpPr/>
              <p:nvPr/>
            </p:nvSpPr>
            <p:spPr>
              <a:xfrm>
                <a:off x="6030382" y="3437183"/>
                <a:ext cx="432406" cy="338811"/>
              </a:xfrm>
              <a:custGeom>
                <a:rect b="b" l="l" r="r" t="t"/>
                <a:pathLst>
                  <a:path extrusionOk="0" h="9067" w="11609">
                    <a:moveTo>
                      <a:pt x="6614" y="1"/>
                    </a:moveTo>
                    <a:cubicBezTo>
                      <a:pt x="5780" y="1"/>
                      <a:pt x="4928" y="229"/>
                      <a:pt x="4154" y="709"/>
                    </a:cubicBezTo>
                    <a:cubicBezTo>
                      <a:pt x="3314" y="1236"/>
                      <a:pt x="2623" y="2102"/>
                      <a:pt x="2059" y="3055"/>
                    </a:cubicBezTo>
                    <a:cubicBezTo>
                      <a:pt x="2410" y="2867"/>
                      <a:pt x="2799" y="2767"/>
                      <a:pt x="3188" y="2742"/>
                    </a:cubicBezTo>
                    <a:lnTo>
                      <a:pt x="3188" y="2742"/>
                    </a:lnTo>
                    <a:cubicBezTo>
                      <a:pt x="2272" y="3256"/>
                      <a:pt x="1607" y="3896"/>
                      <a:pt x="1155" y="4850"/>
                    </a:cubicBezTo>
                    <a:cubicBezTo>
                      <a:pt x="666" y="6030"/>
                      <a:pt x="277" y="7247"/>
                      <a:pt x="1" y="8489"/>
                    </a:cubicBezTo>
                    <a:cubicBezTo>
                      <a:pt x="1243" y="8803"/>
                      <a:pt x="2510" y="8991"/>
                      <a:pt x="3790" y="9066"/>
                    </a:cubicBezTo>
                    <a:cubicBezTo>
                      <a:pt x="3810" y="9067"/>
                      <a:pt x="3829" y="9067"/>
                      <a:pt x="3849" y="9067"/>
                    </a:cubicBezTo>
                    <a:cubicBezTo>
                      <a:pt x="4877" y="9067"/>
                      <a:pt x="5726" y="8741"/>
                      <a:pt x="6576" y="8150"/>
                    </a:cubicBezTo>
                    <a:lnTo>
                      <a:pt x="6576" y="8150"/>
                    </a:lnTo>
                    <a:cubicBezTo>
                      <a:pt x="6388" y="8502"/>
                      <a:pt x="6125" y="8803"/>
                      <a:pt x="5798" y="9041"/>
                    </a:cubicBezTo>
                    <a:cubicBezTo>
                      <a:pt x="6903" y="8941"/>
                      <a:pt x="7969" y="8690"/>
                      <a:pt x="8810" y="8150"/>
                    </a:cubicBezTo>
                    <a:cubicBezTo>
                      <a:pt x="11006" y="6782"/>
                      <a:pt x="11608" y="4072"/>
                      <a:pt x="10328" y="2026"/>
                    </a:cubicBezTo>
                    <a:cubicBezTo>
                      <a:pt x="9510" y="719"/>
                      <a:pt x="8091" y="1"/>
                      <a:pt x="66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26"/>
              <p:cNvSpPr/>
              <p:nvPr/>
            </p:nvSpPr>
            <p:spPr>
              <a:xfrm>
                <a:off x="6143503" y="3483145"/>
                <a:ext cx="273024" cy="214078"/>
              </a:xfrm>
              <a:custGeom>
                <a:rect b="b" l="l" r="r" t="t"/>
                <a:pathLst>
                  <a:path extrusionOk="0" h="5729" w="7330">
                    <a:moveTo>
                      <a:pt x="4154" y="0"/>
                    </a:moveTo>
                    <a:cubicBezTo>
                      <a:pt x="3629" y="0"/>
                      <a:pt x="3097" y="148"/>
                      <a:pt x="2623" y="458"/>
                    </a:cubicBezTo>
                    <a:cubicBezTo>
                      <a:pt x="2096" y="784"/>
                      <a:pt x="1657" y="1324"/>
                      <a:pt x="1293" y="1938"/>
                    </a:cubicBezTo>
                    <a:cubicBezTo>
                      <a:pt x="1519" y="1813"/>
                      <a:pt x="1757" y="1750"/>
                      <a:pt x="2008" y="1738"/>
                    </a:cubicBezTo>
                    <a:lnTo>
                      <a:pt x="2008" y="1738"/>
                    </a:lnTo>
                    <a:cubicBezTo>
                      <a:pt x="1444" y="2026"/>
                      <a:pt x="992" y="2491"/>
                      <a:pt x="728" y="3068"/>
                    </a:cubicBezTo>
                    <a:cubicBezTo>
                      <a:pt x="415" y="3808"/>
                      <a:pt x="176" y="4574"/>
                      <a:pt x="0" y="5364"/>
                    </a:cubicBezTo>
                    <a:cubicBezTo>
                      <a:pt x="791" y="5552"/>
                      <a:pt x="1594" y="5678"/>
                      <a:pt x="2397" y="5728"/>
                    </a:cubicBezTo>
                    <a:cubicBezTo>
                      <a:pt x="3025" y="5728"/>
                      <a:pt x="3640" y="5527"/>
                      <a:pt x="4154" y="5151"/>
                    </a:cubicBezTo>
                    <a:lnTo>
                      <a:pt x="4154" y="5151"/>
                    </a:lnTo>
                    <a:cubicBezTo>
                      <a:pt x="4029" y="5364"/>
                      <a:pt x="3866" y="5552"/>
                      <a:pt x="3665" y="5703"/>
                    </a:cubicBezTo>
                    <a:cubicBezTo>
                      <a:pt x="4330" y="5678"/>
                      <a:pt x="4982" y="5477"/>
                      <a:pt x="5560" y="5151"/>
                    </a:cubicBezTo>
                    <a:cubicBezTo>
                      <a:pt x="6940" y="4285"/>
                      <a:pt x="7329" y="2578"/>
                      <a:pt x="6513" y="1286"/>
                    </a:cubicBezTo>
                    <a:cubicBezTo>
                      <a:pt x="5978" y="455"/>
                      <a:pt x="5076" y="0"/>
                      <a:pt x="41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26"/>
              <p:cNvSpPr/>
              <p:nvPr/>
            </p:nvSpPr>
            <p:spPr>
              <a:xfrm>
                <a:off x="6179037" y="3513338"/>
                <a:ext cx="202887" cy="153879"/>
              </a:xfrm>
              <a:custGeom>
                <a:rect b="b" l="l" r="r" t="t"/>
                <a:pathLst>
                  <a:path extrusionOk="0" h="4118" w="5447">
                    <a:moveTo>
                      <a:pt x="3203" y="0"/>
                    </a:moveTo>
                    <a:cubicBezTo>
                      <a:pt x="2818" y="0"/>
                      <a:pt x="2425" y="106"/>
                      <a:pt x="2071" y="327"/>
                    </a:cubicBezTo>
                    <a:cubicBezTo>
                      <a:pt x="1958" y="390"/>
                      <a:pt x="1857" y="478"/>
                      <a:pt x="1757" y="566"/>
                    </a:cubicBezTo>
                    <a:cubicBezTo>
                      <a:pt x="1782" y="616"/>
                      <a:pt x="1795" y="654"/>
                      <a:pt x="1807" y="704"/>
                    </a:cubicBezTo>
                    <a:cubicBezTo>
                      <a:pt x="1908" y="1055"/>
                      <a:pt x="1757" y="1432"/>
                      <a:pt x="1431" y="1620"/>
                    </a:cubicBezTo>
                    <a:cubicBezTo>
                      <a:pt x="1017" y="1833"/>
                      <a:pt x="690" y="2172"/>
                      <a:pt x="490" y="2586"/>
                    </a:cubicBezTo>
                    <a:cubicBezTo>
                      <a:pt x="315" y="3023"/>
                      <a:pt x="153" y="3485"/>
                      <a:pt x="27" y="3946"/>
                    </a:cubicBezTo>
                    <a:lnTo>
                      <a:pt x="27" y="3946"/>
                    </a:lnTo>
                    <a:cubicBezTo>
                      <a:pt x="18" y="3945"/>
                      <a:pt x="9" y="3943"/>
                      <a:pt x="0" y="3941"/>
                    </a:cubicBezTo>
                    <a:lnTo>
                      <a:pt x="0" y="3941"/>
                    </a:lnTo>
                    <a:lnTo>
                      <a:pt x="25" y="3954"/>
                    </a:lnTo>
                    <a:cubicBezTo>
                      <a:pt x="26" y="3951"/>
                      <a:pt x="27" y="3949"/>
                      <a:pt x="27" y="3946"/>
                    </a:cubicBezTo>
                    <a:lnTo>
                      <a:pt x="27" y="3946"/>
                    </a:lnTo>
                    <a:cubicBezTo>
                      <a:pt x="496" y="4032"/>
                      <a:pt x="976" y="4092"/>
                      <a:pt x="1443" y="4117"/>
                    </a:cubicBezTo>
                    <a:cubicBezTo>
                      <a:pt x="1908" y="4117"/>
                      <a:pt x="2359" y="3966"/>
                      <a:pt x="2723" y="3690"/>
                    </a:cubicBezTo>
                    <a:cubicBezTo>
                      <a:pt x="2860" y="3594"/>
                      <a:pt x="3019" y="3546"/>
                      <a:pt x="3179" y="3546"/>
                    </a:cubicBezTo>
                    <a:cubicBezTo>
                      <a:pt x="3371" y="3546"/>
                      <a:pt x="3564" y="3616"/>
                      <a:pt x="3715" y="3753"/>
                    </a:cubicBezTo>
                    <a:cubicBezTo>
                      <a:pt x="3740" y="3778"/>
                      <a:pt x="3777" y="3816"/>
                      <a:pt x="3803" y="3854"/>
                    </a:cubicBezTo>
                    <a:cubicBezTo>
                      <a:pt x="3928" y="3803"/>
                      <a:pt x="4041" y="3741"/>
                      <a:pt x="4166" y="3665"/>
                    </a:cubicBezTo>
                    <a:cubicBezTo>
                      <a:pt x="5145" y="3050"/>
                      <a:pt x="5446" y="1821"/>
                      <a:pt x="4869" y="905"/>
                    </a:cubicBezTo>
                    <a:cubicBezTo>
                      <a:pt x="4504" y="317"/>
                      <a:pt x="3866" y="0"/>
                      <a:pt x="32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26"/>
              <p:cNvSpPr/>
              <p:nvPr/>
            </p:nvSpPr>
            <p:spPr>
              <a:xfrm>
                <a:off x="6257555" y="3235772"/>
                <a:ext cx="423057" cy="474567"/>
              </a:xfrm>
              <a:custGeom>
                <a:rect b="b" l="l" r="r" t="t"/>
                <a:pathLst>
                  <a:path extrusionOk="0" h="12700" w="11358">
                    <a:moveTo>
                      <a:pt x="5283" y="0"/>
                    </a:moveTo>
                    <a:lnTo>
                      <a:pt x="527" y="2974"/>
                    </a:lnTo>
                    <a:lnTo>
                      <a:pt x="1042" y="3815"/>
                    </a:lnTo>
                    <a:lnTo>
                      <a:pt x="0" y="4467"/>
                    </a:lnTo>
                    <a:lnTo>
                      <a:pt x="5033" y="12524"/>
                    </a:lnTo>
                    <a:lnTo>
                      <a:pt x="6087" y="11871"/>
                    </a:lnTo>
                    <a:lnTo>
                      <a:pt x="6601" y="12700"/>
                    </a:lnTo>
                    <a:lnTo>
                      <a:pt x="11357" y="9725"/>
                    </a:lnTo>
                    <a:lnTo>
                      <a:pt x="52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26"/>
              <p:cNvSpPr/>
              <p:nvPr/>
            </p:nvSpPr>
            <p:spPr>
              <a:xfrm>
                <a:off x="6460889" y="3566362"/>
                <a:ext cx="411808" cy="360634"/>
              </a:xfrm>
              <a:custGeom>
                <a:rect b="b" l="l" r="r" t="t"/>
                <a:pathLst>
                  <a:path extrusionOk="0" h="9651" w="11056">
                    <a:moveTo>
                      <a:pt x="10930" y="0"/>
                    </a:moveTo>
                    <a:lnTo>
                      <a:pt x="4995" y="3162"/>
                    </a:lnTo>
                    <a:cubicBezTo>
                      <a:pt x="4995" y="3162"/>
                      <a:pt x="5346" y="5133"/>
                      <a:pt x="5296" y="5245"/>
                    </a:cubicBezTo>
                    <a:cubicBezTo>
                      <a:pt x="5220" y="5484"/>
                      <a:pt x="4970" y="5634"/>
                      <a:pt x="4769" y="5773"/>
                    </a:cubicBezTo>
                    <a:cubicBezTo>
                      <a:pt x="4518" y="5948"/>
                      <a:pt x="0" y="9198"/>
                      <a:pt x="0" y="9198"/>
                    </a:cubicBezTo>
                    <a:cubicBezTo>
                      <a:pt x="75" y="9526"/>
                      <a:pt x="387" y="9650"/>
                      <a:pt x="828" y="9650"/>
                    </a:cubicBezTo>
                    <a:cubicBezTo>
                      <a:pt x="1131" y="9650"/>
                      <a:pt x="1494" y="9591"/>
                      <a:pt x="1883" y="9500"/>
                    </a:cubicBezTo>
                    <a:cubicBezTo>
                      <a:pt x="2861" y="9261"/>
                      <a:pt x="10428" y="7454"/>
                      <a:pt x="10466" y="7454"/>
                    </a:cubicBezTo>
                    <a:cubicBezTo>
                      <a:pt x="10617" y="7416"/>
                      <a:pt x="11006" y="7103"/>
                      <a:pt x="11018" y="6588"/>
                    </a:cubicBezTo>
                    <a:cubicBezTo>
                      <a:pt x="11056" y="4706"/>
                      <a:pt x="10930" y="0"/>
                      <a:pt x="1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26"/>
              <p:cNvSpPr/>
              <p:nvPr/>
            </p:nvSpPr>
            <p:spPr>
              <a:xfrm>
                <a:off x="6063123" y="2967212"/>
                <a:ext cx="502953" cy="330964"/>
              </a:xfrm>
              <a:custGeom>
                <a:rect b="b" l="l" r="r" t="t"/>
                <a:pathLst>
                  <a:path extrusionOk="0" h="8857" w="13503">
                    <a:moveTo>
                      <a:pt x="7191" y="0"/>
                    </a:moveTo>
                    <a:cubicBezTo>
                      <a:pt x="6894" y="0"/>
                      <a:pt x="6658" y="132"/>
                      <a:pt x="6588" y="210"/>
                    </a:cubicBezTo>
                    <a:cubicBezTo>
                      <a:pt x="6563" y="235"/>
                      <a:pt x="1631" y="6258"/>
                      <a:pt x="991" y="7037"/>
                    </a:cubicBezTo>
                    <a:cubicBezTo>
                      <a:pt x="364" y="7789"/>
                      <a:pt x="0" y="8505"/>
                      <a:pt x="439" y="8856"/>
                    </a:cubicBezTo>
                    <a:cubicBezTo>
                      <a:pt x="439" y="8856"/>
                      <a:pt x="5333" y="6221"/>
                      <a:pt x="5622" y="6058"/>
                    </a:cubicBezTo>
                    <a:cubicBezTo>
                      <a:pt x="5808" y="5953"/>
                      <a:pt x="6026" y="5817"/>
                      <a:pt x="6256" y="5817"/>
                    </a:cubicBezTo>
                    <a:cubicBezTo>
                      <a:pt x="6275" y="5817"/>
                      <a:pt x="6293" y="5817"/>
                      <a:pt x="6312" y="5819"/>
                    </a:cubicBezTo>
                    <a:cubicBezTo>
                      <a:pt x="6438" y="5832"/>
                      <a:pt x="8056" y="6999"/>
                      <a:pt x="8056" y="6999"/>
                    </a:cubicBezTo>
                    <a:lnTo>
                      <a:pt x="13503" y="3059"/>
                    </a:lnTo>
                    <a:cubicBezTo>
                      <a:pt x="13503" y="3059"/>
                      <a:pt x="9324" y="888"/>
                      <a:pt x="7617" y="97"/>
                    </a:cubicBezTo>
                    <a:cubicBezTo>
                      <a:pt x="7469" y="27"/>
                      <a:pt x="7324" y="0"/>
                      <a:pt x="7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26"/>
              <p:cNvSpPr/>
              <p:nvPr/>
            </p:nvSpPr>
            <p:spPr>
              <a:xfrm>
                <a:off x="6298676" y="2921324"/>
                <a:ext cx="1023673" cy="812444"/>
              </a:xfrm>
              <a:custGeom>
                <a:rect b="b" l="l" r="r" t="t"/>
                <a:pathLst>
                  <a:path extrusionOk="0" h="21742" w="27483">
                    <a:moveTo>
                      <a:pt x="19904" y="1"/>
                    </a:moveTo>
                    <a:cubicBezTo>
                      <a:pt x="15682" y="1"/>
                      <a:pt x="9918" y="1600"/>
                      <a:pt x="5183" y="4563"/>
                    </a:cubicBezTo>
                    <a:cubicBezTo>
                      <a:pt x="3050" y="5893"/>
                      <a:pt x="1331" y="7323"/>
                      <a:pt x="1" y="8766"/>
                    </a:cubicBezTo>
                    <a:lnTo>
                      <a:pt x="8120" y="21742"/>
                    </a:lnTo>
                    <a:cubicBezTo>
                      <a:pt x="10002" y="21177"/>
                      <a:pt x="12048" y="20249"/>
                      <a:pt x="14168" y="18918"/>
                    </a:cubicBezTo>
                    <a:cubicBezTo>
                      <a:pt x="21848" y="14112"/>
                      <a:pt x="27483" y="5303"/>
                      <a:pt x="25375" y="1915"/>
                    </a:cubicBezTo>
                    <a:cubicBezTo>
                      <a:pt x="24561" y="620"/>
                      <a:pt x="22531" y="1"/>
                      <a:pt x="199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26"/>
              <p:cNvSpPr/>
              <p:nvPr/>
            </p:nvSpPr>
            <p:spPr>
              <a:xfrm>
                <a:off x="7019452" y="2921287"/>
                <a:ext cx="256635" cy="305143"/>
              </a:xfrm>
              <a:custGeom>
                <a:rect b="b" l="l" r="r" t="t"/>
                <a:pathLst>
                  <a:path extrusionOk="0" h="8166" w="6890">
                    <a:moveTo>
                      <a:pt x="534" y="0"/>
                    </a:moveTo>
                    <a:cubicBezTo>
                      <a:pt x="359" y="0"/>
                      <a:pt x="181" y="3"/>
                      <a:pt x="0" y="8"/>
                    </a:cubicBezTo>
                    <a:cubicBezTo>
                      <a:pt x="502" y="1552"/>
                      <a:pt x="1205" y="3020"/>
                      <a:pt x="2071" y="4400"/>
                    </a:cubicBezTo>
                    <a:cubicBezTo>
                      <a:pt x="2924" y="5768"/>
                      <a:pt x="3940" y="7036"/>
                      <a:pt x="5107" y="8165"/>
                    </a:cubicBezTo>
                    <a:cubicBezTo>
                      <a:pt x="6450" y="5593"/>
                      <a:pt x="6889" y="3296"/>
                      <a:pt x="6024" y="1916"/>
                    </a:cubicBezTo>
                    <a:cubicBezTo>
                      <a:pt x="5212" y="621"/>
                      <a:pt x="3175" y="0"/>
                      <a:pt x="5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26"/>
              <p:cNvSpPr/>
              <p:nvPr/>
            </p:nvSpPr>
            <p:spPr>
              <a:xfrm>
                <a:off x="6594570" y="3087909"/>
                <a:ext cx="388901" cy="382494"/>
              </a:xfrm>
              <a:custGeom>
                <a:rect b="b" l="l" r="r" t="t"/>
                <a:pathLst>
                  <a:path extrusionOk="0" h="10236" w="10441">
                    <a:moveTo>
                      <a:pt x="5223" y="1"/>
                    </a:moveTo>
                    <a:cubicBezTo>
                      <a:pt x="2482" y="1"/>
                      <a:pt x="211" y="2162"/>
                      <a:pt x="101" y="4923"/>
                    </a:cubicBezTo>
                    <a:cubicBezTo>
                      <a:pt x="0" y="7747"/>
                      <a:pt x="2196" y="10131"/>
                      <a:pt x="5020" y="10232"/>
                    </a:cubicBezTo>
                    <a:cubicBezTo>
                      <a:pt x="5089" y="10234"/>
                      <a:pt x="5158" y="10236"/>
                      <a:pt x="5227" y="10236"/>
                    </a:cubicBezTo>
                    <a:cubicBezTo>
                      <a:pt x="7959" y="10236"/>
                      <a:pt x="10230" y="8067"/>
                      <a:pt x="10328" y="5312"/>
                    </a:cubicBezTo>
                    <a:cubicBezTo>
                      <a:pt x="10441" y="2489"/>
                      <a:pt x="8232" y="117"/>
                      <a:pt x="5409" y="4"/>
                    </a:cubicBezTo>
                    <a:cubicBezTo>
                      <a:pt x="5346" y="2"/>
                      <a:pt x="5284" y="1"/>
                      <a:pt x="52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26"/>
              <p:cNvSpPr/>
              <p:nvPr/>
            </p:nvSpPr>
            <p:spPr>
              <a:xfrm>
                <a:off x="6645048" y="3139782"/>
                <a:ext cx="287960" cy="278724"/>
              </a:xfrm>
              <a:custGeom>
                <a:rect b="b" l="l" r="r" t="t"/>
                <a:pathLst>
                  <a:path extrusionOk="0" h="7459" w="7731">
                    <a:moveTo>
                      <a:pt x="3857" y="0"/>
                    </a:moveTo>
                    <a:cubicBezTo>
                      <a:pt x="3773" y="0"/>
                      <a:pt x="3688" y="3"/>
                      <a:pt x="3602" y="9"/>
                    </a:cubicBezTo>
                    <a:cubicBezTo>
                      <a:pt x="1556" y="159"/>
                      <a:pt x="0" y="1941"/>
                      <a:pt x="151" y="3987"/>
                    </a:cubicBezTo>
                    <a:cubicBezTo>
                      <a:pt x="283" y="5959"/>
                      <a:pt x="1925" y="7459"/>
                      <a:pt x="3873" y="7459"/>
                    </a:cubicBezTo>
                    <a:cubicBezTo>
                      <a:pt x="3958" y="7459"/>
                      <a:pt x="4043" y="7456"/>
                      <a:pt x="4129" y="7450"/>
                    </a:cubicBezTo>
                    <a:cubicBezTo>
                      <a:pt x="6174" y="7300"/>
                      <a:pt x="7730" y="5518"/>
                      <a:pt x="7580" y="3472"/>
                    </a:cubicBezTo>
                    <a:cubicBezTo>
                      <a:pt x="7448" y="1500"/>
                      <a:pt x="5805" y="0"/>
                      <a:pt x="38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27"/>
          <p:cNvSpPr/>
          <p:nvPr/>
        </p:nvSpPr>
        <p:spPr>
          <a:xfrm>
            <a:off x="6378800" y="-1219200"/>
            <a:ext cx="3570000" cy="3570000"/>
          </a:xfrm>
          <a:prstGeom prst="ellipse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27"/>
          <p:cNvSpPr txBox="1"/>
          <p:nvPr>
            <p:ph type="title"/>
          </p:nvPr>
        </p:nvSpPr>
        <p:spPr>
          <a:xfrm>
            <a:off x="713225" y="539500"/>
            <a:ext cx="3675900" cy="12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</a:t>
            </a:r>
            <a:endParaRPr/>
          </a:p>
        </p:txBody>
      </p:sp>
      <p:sp>
        <p:nvSpPr>
          <p:cNvPr id="483" name="Google Shape;483;p27"/>
          <p:cNvSpPr txBox="1"/>
          <p:nvPr>
            <p:ph idx="1" type="subTitle"/>
          </p:nvPr>
        </p:nvSpPr>
        <p:spPr>
          <a:xfrm>
            <a:off x="713225" y="1640575"/>
            <a:ext cx="3675900" cy="26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/>
              <a:t>The player is an astronaut on a base on an unknown planet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/>
              <a:t>They are given tasks via computers located throughout the base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/>
              <a:t>The tasks are mini games related to the space theme</a:t>
            </a:r>
            <a:endParaRPr sz="1600"/>
          </a:p>
        </p:txBody>
      </p:sp>
      <p:sp>
        <p:nvSpPr>
          <p:cNvPr id="484" name="Google Shape;484;p27"/>
          <p:cNvSpPr/>
          <p:nvPr/>
        </p:nvSpPr>
        <p:spPr>
          <a:xfrm>
            <a:off x="7505000" y="3610400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27"/>
          <p:cNvSpPr/>
          <p:nvPr/>
        </p:nvSpPr>
        <p:spPr>
          <a:xfrm>
            <a:off x="5068350" y="1920300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27"/>
          <p:cNvSpPr/>
          <p:nvPr/>
        </p:nvSpPr>
        <p:spPr>
          <a:xfrm>
            <a:off x="3361975" y="4697663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27"/>
          <p:cNvSpPr/>
          <p:nvPr/>
        </p:nvSpPr>
        <p:spPr>
          <a:xfrm>
            <a:off x="5154600" y="563025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4754925" y="779813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5207363" y="1148925"/>
            <a:ext cx="91500" cy="9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754933" y="3956119"/>
            <a:ext cx="608064" cy="320051"/>
            <a:chOff x="6751900" y="1659525"/>
            <a:chExt cx="623400" cy="327150"/>
          </a:xfrm>
        </p:grpSpPr>
        <p:sp>
          <p:nvSpPr>
            <p:cNvPr id="491" name="Google Shape;491;p27"/>
            <p:cNvSpPr/>
            <p:nvPr/>
          </p:nvSpPr>
          <p:spPr>
            <a:xfrm>
              <a:off x="6751900" y="1659525"/>
              <a:ext cx="623400" cy="327150"/>
            </a:xfrm>
            <a:custGeom>
              <a:rect b="b" l="l" r="r" t="t"/>
              <a:pathLst>
                <a:path extrusionOk="0" h="13086" w="24936">
                  <a:moveTo>
                    <a:pt x="24935" y="1"/>
                  </a:moveTo>
                  <a:cubicBezTo>
                    <a:pt x="24934" y="1"/>
                    <a:pt x="2385" y="7241"/>
                    <a:pt x="2159" y="7354"/>
                  </a:cubicBezTo>
                  <a:cubicBezTo>
                    <a:pt x="653" y="8057"/>
                    <a:pt x="1" y="9852"/>
                    <a:pt x="704" y="11357"/>
                  </a:cubicBezTo>
                  <a:cubicBezTo>
                    <a:pt x="1213" y="12449"/>
                    <a:pt x="2296" y="13086"/>
                    <a:pt x="3427" y="13086"/>
                  </a:cubicBezTo>
                  <a:cubicBezTo>
                    <a:pt x="3856" y="13086"/>
                    <a:pt x="4292" y="12994"/>
                    <a:pt x="4707" y="12801"/>
                  </a:cubicBezTo>
                  <a:cubicBezTo>
                    <a:pt x="4933" y="12700"/>
                    <a:pt x="24935" y="1"/>
                    <a:pt x="249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6775125" y="1860775"/>
              <a:ext cx="125025" cy="101550"/>
            </a:xfrm>
            <a:custGeom>
              <a:rect b="b" l="l" r="r" t="t"/>
              <a:pathLst>
                <a:path extrusionOk="0" h="4062" w="5001">
                  <a:moveTo>
                    <a:pt x="2514" y="0"/>
                  </a:moveTo>
                  <a:cubicBezTo>
                    <a:pt x="2222" y="0"/>
                    <a:pt x="1926" y="63"/>
                    <a:pt x="1644" y="195"/>
                  </a:cubicBezTo>
                  <a:cubicBezTo>
                    <a:pt x="1" y="961"/>
                    <a:pt x="113" y="3320"/>
                    <a:pt x="1808" y="3935"/>
                  </a:cubicBezTo>
                  <a:cubicBezTo>
                    <a:pt x="2048" y="4021"/>
                    <a:pt x="2285" y="4061"/>
                    <a:pt x="2515" y="4061"/>
                  </a:cubicBezTo>
                  <a:cubicBezTo>
                    <a:pt x="3916" y="4061"/>
                    <a:pt x="5000" y="2574"/>
                    <a:pt x="4342" y="1162"/>
                  </a:cubicBezTo>
                  <a:cubicBezTo>
                    <a:pt x="3998" y="427"/>
                    <a:pt x="3273" y="0"/>
                    <a:pt x="2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" name="Google Shape;493;p27"/>
          <p:cNvGrpSpPr/>
          <p:nvPr/>
        </p:nvGrpSpPr>
        <p:grpSpPr>
          <a:xfrm>
            <a:off x="5736295" y="1179702"/>
            <a:ext cx="2444791" cy="1097175"/>
            <a:chOff x="6071920" y="2288315"/>
            <a:chExt cx="2444791" cy="1097175"/>
          </a:xfrm>
        </p:grpSpPr>
        <p:sp>
          <p:nvSpPr>
            <p:cNvPr id="494" name="Google Shape;494;p27"/>
            <p:cNvSpPr/>
            <p:nvPr/>
          </p:nvSpPr>
          <p:spPr>
            <a:xfrm>
              <a:off x="6071920" y="2288909"/>
              <a:ext cx="2444791" cy="1095985"/>
            </a:xfrm>
            <a:custGeom>
              <a:rect b="b" l="l" r="r" t="t"/>
              <a:pathLst>
                <a:path extrusionOk="0" h="13819" w="30934">
                  <a:moveTo>
                    <a:pt x="15517" y="0"/>
                  </a:moveTo>
                  <a:cubicBezTo>
                    <a:pt x="15411" y="0"/>
                    <a:pt x="15304" y="4"/>
                    <a:pt x="15197" y="10"/>
                  </a:cubicBezTo>
                  <a:lnTo>
                    <a:pt x="15134" y="10"/>
                  </a:lnTo>
                  <a:cubicBezTo>
                    <a:pt x="15047" y="10"/>
                    <a:pt x="14959" y="10"/>
                    <a:pt x="14858" y="22"/>
                  </a:cubicBezTo>
                  <a:cubicBezTo>
                    <a:pt x="14771" y="35"/>
                    <a:pt x="14645" y="47"/>
                    <a:pt x="14532" y="60"/>
                  </a:cubicBezTo>
                  <a:cubicBezTo>
                    <a:pt x="14419" y="73"/>
                    <a:pt x="14281" y="98"/>
                    <a:pt x="14156" y="123"/>
                  </a:cubicBezTo>
                  <a:lnTo>
                    <a:pt x="14105" y="123"/>
                  </a:lnTo>
                  <a:lnTo>
                    <a:pt x="13993" y="148"/>
                  </a:lnTo>
                  <a:lnTo>
                    <a:pt x="13779" y="198"/>
                  </a:lnTo>
                  <a:lnTo>
                    <a:pt x="13691" y="223"/>
                  </a:lnTo>
                  <a:lnTo>
                    <a:pt x="13566" y="261"/>
                  </a:lnTo>
                  <a:cubicBezTo>
                    <a:pt x="13453" y="286"/>
                    <a:pt x="13340" y="324"/>
                    <a:pt x="13240" y="361"/>
                  </a:cubicBezTo>
                  <a:lnTo>
                    <a:pt x="13177" y="386"/>
                  </a:lnTo>
                  <a:cubicBezTo>
                    <a:pt x="13051" y="424"/>
                    <a:pt x="12926" y="474"/>
                    <a:pt x="12800" y="524"/>
                  </a:cubicBezTo>
                  <a:lnTo>
                    <a:pt x="12700" y="575"/>
                  </a:lnTo>
                  <a:cubicBezTo>
                    <a:pt x="12612" y="612"/>
                    <a:pt x="12512" y="650"/>
                    <a:pt x="12424" y="700"/>
                  </a:cubicBezTo>
                  <a:lnTo>
                    <a:pt x="12311" y="750"/>
                  </a:lnTo>
                  <a:cubicBezTo>
                    <a:pt x="12223" y="800"/>
                    <a:pt x="12123" y="851"/>
                    <a:pt x="12035" y="913"/>
                  </a:cubicBezTo>
                  <a:cubicBezTo>
                    <a:pt x="12010" y="926"/>
                    <a:pt x="11985" y="938"/>
                    <a:pt x="11960" y="951"/>
                  </a:cubicBezTo>
                  <a:cubicBezTo>
                    <a:pt x="11847" y="1014"/>
                    <a:pt x="11734" y="1089"/>
                    <a:pt x="11621" y="1164"/>
                  </a:cubicBezTo>
                  <a:lnTo>
                    <a:pt x="11558" y="1215"/>
                  </a:lnTo>
                  <a:cubicBezTo>
                    <a:pt x="11470" y="1277"/>
                    <a:pt x="11382" y="1340"/>
                    <a:pt x="11295" y="1403"/>
                  </a:cubicBezTo>
                  <a:lnTo>
                    <a:pt x="11207" y="1465"/>
                  </a:lnTo>
                  <a:cubicBezTo>
                    <a:pt x="11119" y="1541"/>
                    <a:pt x="11044" y="1604"/>
                    <a:pt x="10968" y="1666"/>
                  </a:cubicBezTo>
                  <a:lnTo>
                    <a:pt x="10893" y="1729"/>
                  </a:lnTo>
                  <a:cubicBezTo>
                    <a:pt x="10793" y="1817"/>
                    <a:pt x="10692" y="1905"/>
                    <a:pt x="10592" y="2005"/>
                  </a:cubicBezTo>
                  <a:lnTo>
                    <a:pt x="10567" y="2030"/>
                  </a:lnTo>
                  <a:cubicBezTo>
                    <a:pt x="10479" y="2118"/>
                    <a:pt x="10404" y="2206"/>
                    <a:pt x="10316" y="2294"/>
                  </a:cubicBezTo>
                  <a:lnTo>
                    <a:pt x="10253" y="2369"/>
                  </a:lnTo>
                  <a:cubicBezTo>
                    <a:pt x="10178" y="2444"/>
                    <a:pt x="10115" y="2520"/>
                    <a:pt x="10052" y="2607"/>
                  </a:cubicBezTo>
                  <a:lnTo>
                    <a:pt x="9989" y="2683"/>
                  </a:lnTo>
                  <a:cubicBezTo>
                    <a:pt x="9826" y="2896"/>
                    <a:pt x="9676" y="3109"/>
                    <a:pt x="9538" y="3348"/>
                  </a:cubicBezTo>
                  <a:lnTo>
                    <a:pt x="9500" y="3423"/>
                  </a:lnTo>
                  <a:cubicBezTo>
                    <a:pt x="9437" y="3511"/>
                    <a:pt x="9387" y="3611"/>
                    <a:pt x="9337" y="3699"/>
                  </a:cubicBezTo>
                  <a:cubicBezTo>
                    <a:pt x="9324" y="3737"/>
                    <a:pt x="9312" y="3762"/>
                    <a:pt x="9299" y="3787"/>
                  </a:cubicBezTo>
                  <a:cubicBezTo>
                    <a:pt x="9237" y="3913"/>
                    <a:pt x="9174" y="4025"/>
                    <a:pt x="9124" y="4151"/>
                  </a:cubicBezTo>
                  <a:cubicBezTo>
                    <a:pt x="8860" y="4741"/>
                    <a:pt x="8697" y="5368"/>
                    <a:pt x="8609" y="6008"/>
                  </a:cubicBezTo>
                  <a:cubicBezTo>
                    <a:pt x="3477" y="7050"/>
                    <a:pt x="1" y="8242"/>
                    <a:pt x="113" y="9045"/>
                  </a:cubicBezTo>
                  <a:cubicBezTo>
                    <a:pt x="189" y="9580"/>
                    <a:pt x="1848" y="9848"/>
                    <a:pt x="4493" y="9848"/>
                  </a:cubicBezTo>
                  <a:cubicBezTo>
                    <a:pt x="5815" y="9848"/>
                    <a:pt x="7383" y="9781"/>
                    <a:pt x="9124" y="9647"/>
                  </a:cubicBezTo>
                  <a:cubicBezTo>
                    <a:pt x="9224" y="9873"/>
                    <a:pt x="9324" y="10087"/>
                    <a:pt x="9450" y="10300"/>
                  </a:cubicBezTo>
                  <a:lnTo>
                    <a:pt x="9475" y="10338"/>
                  </a:lnTo>
                  <a:cubicBezTo>
                    <a:pt x="9513" y="10413"/>
                    <a:pt x="9550" y="10488"/>
                    <a:pt x="9600" y="10551"/>
                  </a:cubicBezTo>
                  <a:lnTo>
                    <a:pt x="9626" y="10588"/>
                  </a:lnTo>
                  <a:cubicBezTo>
                    <a:pt x="9914" y="11053"/>
                    <a:pt x="10266" y="11479"/>
                    <a:pt x="10655" y="11868"/>
                  </a:cubicBezTo>
                  <a:cubicBezTo>
                    <a:pt x="11433" y="12621"/>
                    <a:pt x="12374" y="13174"/>
                    <a:pt x="13403" y="13500"/>
                  </a:cubicBezTo>
                  <a:cubicBezTo>
                    <a:pt x="13516" y="13537"/>
                    <a:pt x="13641" y="13575"/>
                    <a:pt x="13767" y="13600"/>
                  </a:cubicBezTo>
                  <a:lnTo>
                    <a:pt x="13829" y="13625"/>
                  </a:lnTo>
                  <a:cubicBezTo>
                    <a:pt x="13930" y="13650"/>
                    <a:pt x="14030" y="13663"/>
                    <a:pt x="14131" y="13688"/>
                  </a:cubicBezTo>
                  <a:lnTo>
                    <a:pt x="14231" y="13701"/>
                  </a:lnTo>
                  <a:cubicBezTo>
                    <a:pt x="14331" y="13726"/>
                    <a:pt x="14432" y="13738"/>
                    <a:pt x="14532" y="13751"/>
                  </a:cubicBezTo>
                  <a:lnTo>
                    <a:pt x="14607" y="13763"/>
                  </a:lnTo>
                  <a:cubicBezTo>
                    <a:pt x="14897" y="13800"/>
                    <a:pt x="15189" y="13818"/>
                    <a:pt x="15481" y="13818"/>
                  </a:cubicBezTo>
                  <a:cubicBezTo>
                    <a:pt x="15795" y="13818"/>
                    <a:pt x="16108" y="13796"/>
                    <a:pt x="16414" y="13751"/>
                  </a:cubicBezTo>
                  <a:cubicBezTo>
                    <a:pt x="17017" y="13676"/>
                    <a:pt x="17594" y="13512"/>
                    <a:pt x="18146" y="13286"/>
                  </a:cubicBezTo>
                  <a:lnTo>
                    <a:pt x="18196" y="13261"/>
                  </a:lnTo>
                  <a:cubicBezTo>
                    <a:pt x="18284" y="13224"/>
                    <a:pt x="18385" y="13174"/>
                    <a:pt x="18472" y="13136"/>
                  </a:cubicBezTo>
                  <a:lnTo>
                    <a:pt x="18535" y="13098"/>
                  </a:lnTo>
                  <a:cubicBezTo>
                    <a:pt x="18623" y="13061"/>
                    <a:pt x="18711" y="13010"/>
                    <a:pt x="18786" y="12973"/>
                  </a:cubicBezTo>
                  <a:lnTo>
                    <a:pt x="18861" y="12923"/>
                  </a:lnTo>
                  <a:cubicBezTo>
                    <a:pt x="18937" y="12885"/>
                    <a:pt x="19025" y="12835"/>
                    <a:pt x="19100" y="12797"/>
                  </a:cubicBezTo>
                  <a:lnTo>
                    <a:pt x="19175" y="12747"/>
                  </a:lnTo>
                  <a:cubicBezTo>
                    <a:pt x="19251" y="12697"/>
                    <a:pt x="19326" y="12646"/>
                    <a:pt x="19389" y="12596"/>
                  </a:cubicBezTo>
                  <a:lnTo>
                    <a:pt x="19464" y="12546"/>
                  </a:lnTo>
                  <a:cubicBezTo>
                    <a:pt x="19539" y="12496"/>
                    <a:pt x="19614" y="12446"/>
                    <a:pt x="19677" y="12396"/>
                  </a:cubicBezTo>
                  <a:lnTo>
                    <a:pt x="19740" y="12345"/>
                  </a:lnTo>
                  <a:lnTo>
                    <a:pt x="19853" y="12257"/>
                  </a:lnTo>
                  <a:lnTo>
                    <a:pt x="19966" y="12157"/>
                  </a:lnTo>
                  <a:lnTo>
                    <a:pt x="20016" y="12119"/>
                  </a:lnTo>
                  <a:lnTo>
                    <a:pt x="20141" y="11994"/>
                  </a:lnTo>
                  <a:lnTo>
                    <a:pt x="20217" y="11931"/>
                  </a:lnTo>
                  <a:lnTo>
                    <a:pt x="20242" y="11906"/>
                  </a:lnTo>
                  <a:lnTo>
                    <a:pt x="20267" y="11881"/>
                  </a:lnTo>
                  <a:lnTo>
                    <a:pt x="20443" y="11705"/>
                  </a:lnTo>
                  <a:lnTo>
                    <a:pt x="20505" y="11643"/>
                  </a:lnTo>
                  <a:cubicBezTo>
                    <a:pt x="20694" y="11442"/>
                    <a:pt x="20857" y="11241"/>
                    <a:pt x="21020" y="11028"/>
                  </a:cubicBezTo>
                  <a:lnTo>
                    <a:pt x="21083" y="10952"/>
                  </a:lnTo>
                  <a:cubicBezTo>
                    <a:pt x="21133" y="10865"/>
                    <a:pt x="21196" y="10777"/>
                    <a:pt x="21258" y="10689"/>
                  </a:cubicBezTo>
                  <a:lnTo>
                    <a:pt x="21309" y="10601"/>
                  </a:lnTo>
                  <a:cubicBezTo>
                    <a:pt x="21371" y="10501"/>
                    <a:pt x="21434" y="10400"/>
                    <a:pt x="21497" y="10300"/>
                  </a:cubicBezTo>
                  <a:lnTo>
                    <a:pt x="21509" y="10262"/>
                  </a:lnTo>
                  <a:cubicBezTo>
                    <a:pt x="21585" y="10149"/>
                    <a:pt x="21647" y="10024"/>
                    <a:pt x="21698" y="9911"/>
                  </a:cubicBezTo>
                  <a:lnTo>
                    <a:pt x="21735" y="9823"/>
                  </a:lnTo>
                  <a:cubicBezTo>
                    <a:pt x="21785" y="9735"/>
                    <a:pt x="21823" y="9635"/>
                    <a:pt x="21861" y="9534"/>
                  </a:cubicBezTo>
                  <a:cubicBezTo>
                    <a:pt x="21873" y="9509"/>
                    <a:pt x="21886" y="9472"/>
                    <a:pt x="21911" y="9434"/>
                  </a:cubicBezTo>
                  <a:cubicBezTo>
                    <a:pt x="21949" y="9334"/>
                    <a:pt x="21986" y="9233"/>
                    <a:pt x="22011" y="9133"/>
                  </a:cubicBezTo>
                  <a:lnTo>
                    <a:pt x="22049" y="9058"/>
                  </a:lnTo>
                  <a:cubicBezTo>
                    <a:pt x="22087" y="8919"/>
                    <a:pt x="22124" y="8794"/>
                    <a:pt x="22162" y="8669"/>
                  </a:cubicBezTo>
                  <a:cubicBezTo>
                    <a:pt x="22162" y="8643"/>
                    <a:pt x="22174" y="8618"/>
                    <a:pt x="22174" y="8593"/>
                  </a:cubicBezTo>
                  <a:cubicBezTo>
                    <a:pt x="22199" y="8480"/>
                    <a:pt x="22225" y="8380"/>
                    <a:pt x="22250" y="8280"/>
                  </a:cubicBezTo>
                  <a:lnTo>
                    <a:pt x="22275" y="8154"/>
                  </a:lnTo>
                  <a:cubicBezTo>
                    <a:pt x="22287" y="8054"/>
                    <a:pt x="22300" y="7953"/>
                    <a:pt x="22312" y="7853"/>
                  </a:cubicBezTo>
                  <a:lnTo>
                    <a:pt x="22312" y="7815"/>
                  </a:lnTo>
                  <a:cubicBezTo>
                    <a:pt x="27445" y="6774"/>
                    <a:pt x="30933" y="5582"/>
                    <a:pt x="30821" y="4778"/>
                  </a:cubicBezTo>
                  <a:cubicBezTo>
                    <a:pt x="30745" y="4243"/>
                    <a:pt x="29092" y="3975"/>
                    <a:pt x="26451" y="3975"/>
                  </a:cubicBezTo>
                  <a:cubicBezTo>
                    <a:pt x="25130" y="3975"/>
                    <a:pt x="23563" y="4042"/>
                    <a:pt x="21823" y="4176"/>
                  </a:cubicBezTo>
                  <a:cubicBezTo>
                    <a:pt x="21748" y="4013"/>
                    <a:pt x="21672" y="3862"/>
                    <a:pt x="21597" y="3699"/>
                  </a:cubicBezTo>
                  <a:cubicBezTo>
                    <a:pt x="21258" y="3059"/>
                    <a:pt x="20819" y="2457"/>
                    <a:pt x="20305" y="1955"/>
                  </a:cubicBezTo>
                  <a:cubicBezTo>
                    <a:pt x="20217" y="1867"/>
                    <a:pt x="20129" y="1792"/>
                    <a:pt x="20041" y="1704"/>
                  </a:cubicBezTo>
                  <a:cubicBezTo>
                    <a:pt x="19941" y="1629"/>
                    <a:pt x="19853" y="1553"/>
                    <a:pt x="19765" y="1478"/>
                  </a:cubicBezTo>
                  <a:cubicBezTo>
                    <a:pt x="18636" y="587"/>
                    <a:pt x="17268" y="73"/>
                    <a:pt x="15837" y="10"/>
                  </a:cubicBezTo>
                  <a:cubicBezTo>
                    <a:pt x="15731" y="4"/>
                    <a:pt x="15624" y="0"/>
                    <a:pt x="15517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95" name="Google Shape;495;p27"/>
            <p:cNvGrpSpPr/>
            <p:nvPr/>
          </p:nvGrpSpPr>
          <p:grpSpPr>
            <a:xfrm>
              <a:off x="6071920" y="2288315"/>
              <a:ext cx="2444791" cy="1097175"/>
              <a:chOff x="5351657" y="1819599"/>
              <a:chExt cx="2444791" cy="1097175"/>
            </a:xfrm>
          </p:grpSpPr>
          <p:sp>
            <p:nvSpPr>
              <p:cNvPr id="496" name="Google Shape;496;p27"/>
              <p:cNvSpPr/>
              <p:nvPr/>
            </p:nvSpPr>
            <p:spPr>
              <a:xfrm>
                <a:off x="5954596" y="1819599"/>
                <a:ext cx="1237807" cy="1097175"/>
              </a:xfrm>
              <a:custGeom>
                <a:rect b="b" l="l" r="r" t="t"/>
                <a:pathLst>
                  <a:path extrusionOk="0" h="13834" w="15662">
                    <a:moveTo>
                      <a:pt x="7839" y="1"/>
                    </a:moveTo>
                    <a:cubicBezTo>
                      <a:pt x="5716" y="1"/>
                      <a:pt x="3619" y="974"/>
                      <a:pt x="2260" y="2814"/>
                    </a:cubicBezTo>
                    <a:cubicBezTo>
                      <a:pt x="1" y="5901"/>
                      <a:pt x="653" y="10230"/>
                      <a:pt x="3728" y="12489"/>
                    </a:cubicBezTo>
                    <a:cubicBezTo>
                      <a:pt x="4967" y="13396"/>
                      <a:pt x="6407" y="13833"/>
                      <a:pt x="7832" y="13833"/>
                    </a:cubicBezTo>
                    <a:cubicBezTo>
                      <a:pt x="9957" y="13833"/>
                      <a:pt x="12051" y="12861"/>
                      <a:pt x="13403" y="11021"/>
                    </a:cubicBezTo>
                    <a:cubicBezTo>
                      <a:pt x="15662" y="7946"/>
                      <a:pt x="15009" y="3617"/>
                      <a:pt x="11935" y="1345"/>
                    </a:cubicBezTo>
                    <a:cubicBezTo>
                      <a:pt x="10700" y="439"/>
                      <a:pt x="9264" y="1"/>
                      <a:pt x="78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27"/>
              <p:cNvSpPr/>
              <p:nvPr/>
            </p:nvSpPr>
            <p:spPr>
              <a:xfrm>
                <a:off x="6752982" y="2573361"/>
                <a:ext cx="326404" cy="311371"/>
              </a:xfrm>
              <a:custGeom>
                <a:rect b="b" l="l" r="r" t="t"/>
                <a:pathLst>
                  <a:path extrusionOk="0" h="3926" w="4130">
                    <a:moveTo>
                      <a:pt x="3799" y="0"/>
                    </a:moveTo>
                    <a:cubicBezTo>
                      <a:pt x="3485" y="0"/>
                      <a:pt x="3186" y="129"/>
                      <a:pt x="2962" y="362"/>
                    </a:cubicBezTo>
                    <a:cubicBezTo>
                      <a:pt x="2573" y="789"/>
                      <a:pt x="2548" y="1479"/>
                      <a:pt x="2134" y="1868"/>
                    </a:cubicBezTo>
                    <a:cubicBezTo>
                      <a:pt x="1757" y="2219"/>
                      <a:pt x="1180" y="2244"/>
                      <a:pt x="741" y="2495"/>
                    </a:cubicBezTo>
                    <a:cubicBezTo>
                      <a:pt x="252" y="2797"/>
                      <a:pt x="1" y="3361"/>
                      <a:pt x="76" y="3926"/>
                    </a:cubicBezTo>
                    <a:cubicBezTo>
                      <a:pt x="1908" y="3261"/>
                      <a:pt x="3389" y="1855"/>
                      <a:pt x="4129" y="48"/>
                    </a:cubicBezTo>
                    <a:cubicBezTo>
                      <a:pt x="4019" y="16"/>
                      <a:pt x="3908" y="0"/>
                      <a:pt x="37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27"/>
              <p:cNvSpPr/>
              <p:nvPr/>
            </p:nvSpPr>
            <p:spPr>
              <a:xfrm>
                <a:off x="6392989" y="1938247"/>
                <a:ext cx="664584" cy="977337"/>
              </a:xfrm>
              <a:custGeom>
                <a:rect b="b" l="l" r="r" t="t"/>
                <a:pathLst>
                  <a:path extrusionOk="0" h="12323" w="8409">
                    <a:moveTo>
                      <a:pt x="6551" y="0"/>
                    </a:moveTo>
                    <a:cubicBezTo>
                      <a:pt x="6375" y="238"/>
                      <a:pt x="6250" y="527"/>
                      <a:pt x="6174" y="816"/>
                    </a:cubicBezTo>
                    <a:cubicBezTo>
                      <a:pt x="5986" y="1694"/>
                      <a:pt x="6300" y="2711"/>
                      <a:pt x="5823" y="3464"/>
                    </a:cubicBezTo>
                    <a:cubicBezTo>
                      <a:pt x="5547" y="3915"/>
                      <a:pt x="5032" y="4166"/>
                      <a:pt x="4543" y="4342"/>
                    </a:cubicBezTo>
                    <a:cubicBezTo>
                      <a:pt x="4041" y="4518"/>
                      <a:pt x="3514" y="4643"/>
                      <a:pt x="3062" y="4919"/>
                    </a:cubicBezTo>
                    <a:cubicBezTo>
                      <a:pt x="2611" y="5183"/>
                      <a:pt x="2222" y="5647"/>
                      <a:pt x="2234" y="6174"/>
                    </a:cubicBezTo>
                    <a:cubicBezTo>
                      <a:pt x="2259" y="6839"/>
                      <a:pt x="2862" y="7479"/>
                      <a:pt x="2585" y="8081"/>
                    </a:cubicBezTo>
                    <a:cubicBezTo>
                      <a:pt x="2397" y="8508"/>
                      <a:pt x="1858" y="8634"/>
                      <a:pt x="1431" y="8834"/>
                    </a:cubicBezTo>
                    <a:cubicBezTo>
                      <a:pt x="603" y="9223"/>
                      <a:pt x="63" y="10039"/>
                      <a:pt x="13" y="10955"/>
                    </a:cubicBezTo>
                    <a:cubicBezTo>
                      <a:pt x="0" y="11319"/>
                      <a:pt x="76" y="11683"/>
                      <a:pt x="226" y="12022"/>
                    </a:cubicBezTo>
                    <a:cubicBezTo>
                      <a:pt x="741" y="12185"/>
                      <a:pt x="1280" y="12285"/>
                      <a:pt x="1820" y="12323"/>
                    </a:cubicBezTo>
                    <a:cubicBezTo>
                      <a:pt x="1770" y="12248"/>
                      <a:pt x="1720" y="12172"/>
                      <a:pt x="1669" y="12085"/>
                    </a:cubicBezTo>
                    <a:cubicBezTo>
                      <a:pt x="1268" y="11319"/>
                      <a:pt x="1331" y="10215"/>
                      <a:pt x="2046" y="9725"/>
                    </a:cubicBezTo>
                    <a:cubicBezTo>
                      <a:pt x="2498" y="9412"/>
                      <a:pt x="3087" y="9412"/>
                      <a:pt x="3614" y="9336"/>
                    </a:cubicBezTo>
                    <a:cubicBezTo>
                      <a:pt x="4154" y="9274"/>
                      <a:pt x="4756" y="9085"/>
                      <a:pt x="4995" y="8596"/>
                    </a:cubicBezTo>
                    <a:cubicBezTo>
                      <a:pt x="5208" y="8157"/>
                      <a:pt x="5058" y="7630"/>
                      <a:pt x="4945" y="7153"/>
                    </a:cubicBezTo>
                    <a:cubicBezTo>
                      <a:pt x="4832" y="6676"/>
                      <a:pt x="4782" y="6111"/>
                      <a:pt x="5120" y="5772"/>
                    </a:cubicBezTo>
                    <a:cubicBezTo>
                      <a:pt x="5337" y="5556"/>
                      <a:pt x="5650" y="5489"/>
                      <a:pt x="5963" y="5489"/>
                    </a:cubicBezTo>
                    <a:cubicBezTo>
                      <a:pt x="6103" y="5489"/>
                      <a:pt x="6243" y="5502"/>
                      <a:pt x="6375" y="5522"/>
                    </a:cubicBezTo>
                    <a:cubicBezTo>
                      <a:pt x="6595" y="5547"/>
                      <a:pt x="6824" y="5581"/>
                      <a:pt x="7047" y="5581"/>
                    </a:cubicBezTo>
                    <a:cubicBezTo>
                      <a:pt x="7269" y="5581"/>
                      <a:pt x="7486" y="5547"/>
                      <a:pt x="7680" y="5434"/>
                    </a:cubicBezTo>
                    <a:cubicBezTo>
                      <a:pt x="8032" y="5220"/>
                      <a:pt x="8207" y="4806"/>
                      <a:pt x="8245" y="4392"/>
                    </a:cubicBezTo>
                    <a:cubicBezTo>
                      <a:pt x="8295" y="3991"/>
                      <a:pt x="8232" y="3576"/>
                      <a:pt x="8232" y="3175"/>
                    </a:cubicBezTo>
                    <a:cubicBezTo>
                      <a:pt x="8207" y="2849"/>
                      <a:pt x="8270" y="2522"/>
                      <a:pt x="8408" y="2234"/>
                    </a:cubicBezTo>
                    <a:cubicBezTo>
                      <a:pt x="7956" y="1368"/>
                      <a:pt x="7329" y="602"/>
                      <a:pt x="65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27"/>
              <p:cNvSpPr/>
              <p:nvPr/>
            </p:nvSpPr>
            <p:spPr>
              <a:xfrm>
                <a:off x="6052834" y="1819837"/>
                <a:ext cx="548486" cy="942520"/>
              </a:xfrm>
              <a:custGeom>
                <a:rect b="b" l="l" r="r" t="t"/>
                <a:pathLst>
                  <a:path extrusionOk="0" h="11884" w="6940">
                    <a:moveTo>
                      <a:pt x="6523" y="0"/>
                    </a:moveTo>
                    <a:cubicBezTo>
                      <a:pt x="6224" y="0"/>
                      <a:pt x="5926" y="20"/>
                      <a:pt x="5635" y="62"/>
                    </a:cubicBezTo>
                    <a:cubicBezTo>
                      <a:pt x="5384" y="100"/>
                      <a:pt x="5133" y="150"/>
                      <a:pt x="4882" y="213"/>
                    </a:cubicBezTo>
                    <a:cubicBezTo>
                      <a:pt x="4606" y="615"/>
                      <a:pt x="4442" y="1079"/>
                      <a:pt x="4380" y="1568"/>
                    </a:cubicBezTo>
                    <a:cubicBezTo>
                      <a:pt x="4355" y="1970"/>
                      <a:pt x="4392" y="2384"/>
                      <a:pt x="4242" y="2760"/>
                    </a:cubicBezTo>
                    <a:cubicBezTo>
                      <a:pt x="4028" y="3262"/>
                      <a:pt x="3514" y="3589"/>
                      <a:pt x="2987" y="3752"/>
                    </a:cubicBezTo>
                    <a:cubicBezTo>
                      <a:pt x="2472" y="3928"/>
                      <a:pt x="1920" y="3978"/>
                      <a:pt x="1393" y="4166"/>
                    </a:cubicBezTo>
                    <a:cubicBezTo>
                      <a:pt x="879" y="4342"/>
                      <a:pt x="377" y="4680"/>
                      <a:pt x="201" y="5207"/>
                    </a:cubicBezTo>
                    <a:cubicBezTo>
                      <a:pt x="0" y="5785"/>
                      <a:pt x="276" y="6425"/>
                      <a:pt x="565" y="6964"/>
                    </a:cubicBezTo>
                    <a:cubicBezTo>
                      <a:pt x="866" y="7504"/>
                      <a:pt x="1192" y="8081"/>
                      <a:pt x="1117" y="8696"/>
                    </a:cubicBezTo>
                    <a:cubicBezTo>
                      <a:pt x="1067" y="9098"/>
                      <a:pt x="853" y="9449"/>
                      <a:pt x="653" y="9788"/>
                    </a:cubicBezTo>
                    <a:lnTo>
                      <a:pt x="452" y="10102"/>
                    </a:lnTo>
                    <a:cubicBezTo>
                      <a:pt x="791" y="10754"/>
                      <a:pt x="1242" y="11356"/>
                      <a:pt x="1782" y="11883"/>
                    </a:cubicBezTo>
                    <a:cubicBezTo>
                      <a:pt x="1657" y="11256"/>
                      <a:pt x="1782" y="10616"/>
                      <a:pt x="2121" y="10076"/>
                    </a:cubicBezTo>
                    <a:cubicBezTo>
                      <a:pt x="2334" y="9738"/>
                      <a:pt x="2648" y="9449"/>
                      <a:pt x="2748" y="9047"/>
                    </a:cubicBezTo>
                    <a:cubicBezTo>
                      <a:pt x="3012" y="8069"/>
                      <a:pt x="1845" y="7102"/>
                      <a:pt x="2146" y="6124"/>
                    </a:cubicBezTo>
                    <a:cubicBezTo>
                      <a:pt x="2347" y="5484"/>
                      <a:pt x="3075" y="5182"/>
                      <a:pt x="3727" y="5007"/>
                    </a:cubicBezTo>
                    <a:cubicBezTo>
                      <a:pt x="4380" y="4818"/>
                      <a:pt x="5120" y="4593"/>
                      <a:pt x="5396" y="3965"/>
                    </a:cubicBezTo>
                    <a:cubicBezTo>
                      <a:pt x="5685" y="3325"/>
                      <a:pt x="5308" y="2572"/>
                      <a:pt x="5371" y="1857"/>
                    </a:cubicBezTo>
                    <a:cubicBezTo>
                      <a:pt x="5446" y="1016"/>
                      <a:pt x="6162" y="326"/>
                      <a:pt x="6940" y="12"/>
                    </a:cubicBezTo>
                    <a:cubicBezTo>
                      <a:pt x="6801" y="4"/>
                      <a:pt x="6662" y="0"/>
                      <a:pt x="65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27"/>
              <p:cNvSpPr/>
              <p:nvPr/>
            </p:nvSpPr>
            <p:spPr>
              <a:xfrm>
                <a:off x="6384059" y="2416089"/>
                <a:ext cx="100213" cy="156717"/>
              </a:xfrm>
              <a:custGeom>
                <a:rect b="b" l="l" r="r" t="t"/>
                <a:pathLst>
                  <a:path extrusionOk="0" h="1976" w="1268">
                    <a:moveTo>
                      <a:pt x="837" y="0"/>
                    </a:moveTo>
                    <a:cubicBezTo>
                      <a:pt x="805" y="0"/>
                      <a:pt x="773" y="4"/>
                      <a:pt x="741" y="11"/>
                    </a:cubicBezTo>
                    <a:cubicBezTo>
                      <a:pt x="590" y="61"/>
                      <a:pt x="452" y="149"/>
                      <a:pt x="352" y="275"/>
                    </a:cubicBezTo>
                    <a:cubicBezTo>
                      <a:pt x="113" y="538"/>
                      <a:pt x="0" y="889"/>
                      <a:pt x="51" y="1241"/>
                    </a:cubicBezTo>
                    <a:cubicBezTo>
                      <a:pt x="101" y="1529"/>
                      <a:pt x="314" y="1868"/>
                      <a:pt x="615" y="1956"/>
                    </a:cubicBezTo>
                    <a:cubicBezTo>
                      <a:pt x="658" y="1969"/>
                      <a:pt x="698" y="1976"/>
                      <a:pt x="735" y="1976"/>
                    </a:cubicBezTo>
                    <a:cubicBezTo>
                      <a:pt x="1011" y="1976"/>
                      <a:pt x="1122" y="1633"/>
                      <a:pt x="1155" y="1379"/>
                    </a:cubicBezTo>
                    <a:lnTo>
                      <a:pt x="1230" y="613"/>
                    </a:lnTo>
                    <a:cubicBezTo>
                      <a:pt x="1268" y="463"/>
                      <a:pt x="1243" y="300"/>
                      <a:pt x="1168" y="149"/>
                    </a:cubicBezTo>
                    <a:cubicBezTo>
                      <a:pt x="1087" y="58"/>
                      <a:pt x="966" y="0"/>
                      <a:pt x="8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27"/>
              <p:cNvSpPr/>
              <p:nvPr/>
            </p:nvSpPr>
            <p:spPr>
              <a:xfrm>
                <a:off x="6288192" y="2611509"/>
                <a:ext cx="83379" cy="64558"/>
              </a:xfrm>
              <a:custGeom>
                <a:rect b="b" l="l" r="r" t="t"/>
                <a:pathLst>
                  <a:path extrusionOk="0" h="814" w="1055">
                    <a:moveTo>
                      <a:pt x="537" y="0"/>
                    </a:moveTo>
                    <a:cubicBezTo>
                      <a:pt x="269" y="0"/>
                      <a:pt x="1" y="267"/>
                      <a:pt x="159" y="584"/>
                    </a:cubicBezTo>
                    <a:cubicBezTo>
                      <a:pt x="234" y="746"/>
                      <a:pt x="368" y="813"/>
                      <a:pt x="503" y="813"/>
                    </a:cubicBezTo>
                    <a:cubicBezTo>
                      <a:pt x="775" y="813"/>
                      <a:pt x="1055" y="543"/>
                      <a:pt x="887" y="232"/>
                    </a:cubicBezTo>
                    <a:cubicBezTo>
                      <a:pt x="807" y="68"/>
                      <a:pt x="672" y="0"/>
                      <a:pt x="5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27"/>
              <p:cNvSpPr/>
              <p:nvPr/>
            </p:nvSpPr>
            <p:spPr>
              <a:xfrm>
                <a:off x="6634987" y="2709536"/>
                <a:ext cx="148818" cy="68127"/>
              </a:xfrm>
              <a:custGeom>
                <a:rect b="b" l="l" r="r" t="t"/>
                <a:pathLst>
                  <a:path extrusionOk="0" h="859" w="1883">
                    <a:moveTo>
                      <a:pt x="1497" y="0"/>
                    </a:moveTo>
                    <a:cubicBezTo>
                      <a:pt x="1462" y="0"/>
                      <a:pt x="1427" y="5"/>
                      <a:pt x="1393" y="13"/>
                    </a:cubicBezTo>
                    <a:lnTo>
                      <a:pt x="552" y="63"/>
                    </a:lnTo>
                    <a:cubicBezTo>
                      <a:pt x="377" y="76"/>
                      <a:pt x="189" y="101"/>
                      <a:pt x="76" y="239"/>
                    </a:cubicBezTo>
                    <a:cubicBezTo>
                      <a:pt x="0" y="364"/>
                      <a:pt x="13" y="527"/>
                      <a:pt x="113" y="653"/>
                    </a:cubicBezTo>
                    <a:cubicBezTo>
                      <a:pt x="214" y="766"/>
                      <a:pt x="352" y="841"/>
                      <a:pt x="502" y="854"/>
                    </a:cubicBezTo>
                    <a:cubicBezTo>
                      <a:pt x="538" y="857"/>
                      <a:pt x="574" y="858"/>
                      <a:pt x="611" y="858"/>
                    </a:cubicBezTo>
                    <a:cubicBezTo>
                      <a:pt x="729" y="858"/>
                      <a:pt x="852" y="842"/>
                      <a:pt x="967" y="804"/>
                    </a:cubicBezTo>
                    <a:cubicBezTo>
                      <a:pt x="1130" y="766"/>
                      <a:pt x="1293" y="778"/>
                      <a:pt x="1456" y="741"/>
                    </a:cubicBezTo>
                    <a:cubicBezTo>
                      <a:pt x="1607" y="703"/>
                      <a:pt x="1732" y="603"/>
                      <a:pt x="1807" y="465"/>
                    </a:cubicBezTo>
                    <a:cubicBezTo>
                      <a:pt x="1883" y="314"/>
                      <a:pt x="1832" y="151"/>
                      <a:pt x="1707" y="51"/>
                    </a:cubicBezTo>
                    <a:cubicBezTo>
                      <a:pt x="1640" y="17"/>
                      <a:pt x="1568" y="0"/>
                      <a:pt x="14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27"/>
              <p:cNvSpPr/>
              <p:nvPr/>
            </p:nvSpPr>
            <p:spPr>
              <a:xfrm>
                <a:off x="6882912" y="2418310"/>
                <a:ext cx="128981" cy="123327"/>
              </a:xfrm>
              <a:custGeom>
                <a:rect b="b" l="l" r="r" t="t"/>
                <a:pathLst>
                  <a:path extrusionOk="0" h="1555" w="1632">
                    <a:moveTo>
                      <a:pt x="734" y="0"/>
                    </a:moveTo>
                    <a:cubicBezTo>
                      <a:pt x="595" y="0"/>
                      <a:pt x="462" y="39"/>
                      <a:pt x="352" y="109"/>
                    </a:cubicBezTo>
                    <a:cubicBezTo>
                      <a:pt x="113" y="297"/>
                      <a:pt x="1" y="598"/>
                      <a:pt x="76" y="887"/>
                    </a:cubicBezTo>
                    <a:cubicBezTo>
                      <a:pt x="173" y="1276"/>
                      <a:pt x="532" y="1555"/>
                      <a:pt x="889" y="1555"/>
                    </a:cubicBezTo>
                    <a:cubicBezTo>
                      <a:pt x="1085" y="1555"/>
                      <a:pt x="1280" y="1471"/>
                      <a:pt x="1431" y="1276"/>
                    </a:cubicBezTo>
                    <a:cubicBezTo>
                      <a:pt x="1607" y="1037"/>
                      <a:pt x="1632" y="723"/>
                      <a:pt x="1506" y="472"/>
                    </a:cubicBezTo>
                    <a:cubicBezTo>
                      <a:pt x="1381" y="209"/>
                      <a:pt x="1130" y="33"/>
                      <a:pt x="841" y="8"/>
                    </a:cubicBezTo>
                    <a:cubicBezTo>
                      <a:pt x="805" y="3"/>
                      <a:pt x="770" y="0"/>
                      <a:pt x="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27"/>
              <p:cNvSpPr/>
              <p:nvPr/>
            </p:nvSpPr>
            <p:spPr>
              <a:xfrm>
                <a:off x="6535801" y="1905967"/>
                <a:ext cx="157749" cy="222385"/>
              </a:xfrm>
              <a:custGeom>
                <a:rect b="b" l="l" r="r" t="t"/>
                <a:pathLst>
                  <a:path extrusionOk="0" h="2804" w="1996">
                    <a:moveTo>
                      <a:pt x="1164" y="0"/>
                    </a:moveTo>
                    <a:cubicBezTo>
                      <a:pt x="836" y="0"/>
                      <a:pt x="520" y="159"/>
                      <a:pt x="327" y="420"/>
                    </a:cubicBezTo>
                    <a:cubicBezTo>
                      <a:pt x="101" y="708"/>
                      <a:pt x="0" y="1060"/>
                      <a:pt x="13" y="1423"/>
                    </a:cubicBezTo>
                    <a:cubicBezTo>
                      <a:pt x="38" y="1674"/>
                      <a:pt x="88" y="1938"/>
                      <a:pt x="164" y="2176"/>
                    </a:cubicBezTo>
                    <a:cubicBezTo>
                      <a:pt x="176" y="2340"/>
                      <a:pt x="226" y="2503"/>
                      <a:pt x="302" y="2641"/>
                    </a:cubicBezTo>
                    <a:cubicBezTo>
                      <a:pt x="387" y="2757"/>
                      <a:pt x="485" y="2803"/>
                      <a:pt x="585" y="2803"/>
                    </a:cubicBezTo>
                    <a:cubicBezTo>
                      <a:pt x="852" y="2803"/>
                      <a:pt x="1137" y="2474"/>
                      <a:pt x="1255" y="2264"/>
                    </a:cubicBezTo>
                    <a:cubicBezTo>
                      <a:pt x="1406" y="2013"/>
                      <a:pt x="1544" y="1762"/>
                      <a:pt x="1695" y="1511"/>
                    </a:cubicBezTo>
                    <a:cubicBezTo>
                      <a:pt x="1858" y="1260"/>
                      <a:pt x="1996" y="984"/>
                      <a:pt x="1971" y="696"/>
                    </a:cubicBezTo>
                    <a:cubicBezTo>
                      <a:pt x="1920" y="332"/>
                      <a:pt x="1632" y="43"/>
                      <a:pt x="1268" y="5"/>
                    </a:cubicBezTo>
                    <a:cubicBezTo>
                      <a:pt x="1233" y="2"/>
                      <a:pt x="1198" y="0"/>
                      <a:pt x="11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27"/>
              <p:cNvSpPr/>
              <p:nvPr/>
            </p:nvSpPr>
            <p:spPr>
              <a:xfrm>
                <a:off x="6673476" y="2082432"/>
                <a:ext cx="97842" cy="66224"/>
              </a:xfrm>
              <a:custGeom>
                <a:rect b="b" l="l" r="r" t="t"/>
                <a:pathLst>
                  <a:path extrusionOk="0" h="835" w="1238">
                    <a:moveTo>
                      <a:pt x="661" y="1"/>
                    </a:moveTo>
                    <a:cubicBezTo>
                      <a:pt x="461" y="1"/>
                      <a:pt x="286" y="112"/>
                      <a:pt x="191" y="290"/>
                    </a:cubicBezTo>
                    <a:cubicBezTo>
                      <a:pt x="0" y="677"/>
                      <a:pt x="202" y="834"/>
                      <a:pt x="462" y="834"/>
                    </a:cubicBezTo>
                    <a:cubicBezTo>
                      <a:pt x="800" y="834"/>
                      <a:pt x="1238" y="566"/>
                      <a:pt x="1032" y="190"/>
                    </a:cubicBezTo>
                    <a:cubicBezTo>
                      <a:pt x="956" y="64"/>
                      <a:pt x="831" y="2"/>
                      <a:pt x="693" y="2"/>
                    </a:cubicBezTo>
                    <a:cubicBezTo>
                      <a:pt x="682" y="1"/>
                      <a:pt x="671" y="1"/>
                      <a:pt x="6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27"/>
              <p:cNvSpPr/>
              <p:nvPr/>
            </p:nvSpPr>
            <p:spPr>
              <a:xfrm>
                <a:off x="6071643" y="1819599"/>
                <a:ext cx="1121787" cy="973610"/>
              </a:xfrm>
              <a:custGeom>
                <a:rect b="b" l="l" r="r" t="t"/>
                <a:pathLst>
                  <a:path extrusionOk="0" h="12276" w="14194">
                    <a:moveTo>
                      <a:pt x="6360" y="0"/>
                    </a:moveTo>
                    <a:cubicBezTo>
                      <a:pt x="3727" y="0"/>
                      <a:pt x="1161" y="1507"/>
                      <a:pt x="1" y="4169"/>
                    </a:cubicBezTo>
                    <a:cubicBezTo>
                      <a:pt x="1319" y="3092"/>
                      <a:pt x="2850" y="2601"/>
                      <a:pt x="4352" y="2601"/>
                    </a:cubicBezTo>
                    <a:cubicBezTo>
                      <a:pt x="7608" y="2601"/>
                      <a:pt x="10725" y="4911"/>
                      <a:pt x="11232" y="8561"/>
                    </a:cubicBezTo>
                    <a:cubicBezTo>
                      <a:pt x="11407" y="9828"/>
                      <a:pt x="11232" y="11108"/>
                      <a:pt x="10730" y="12275"/>
                    </a:cubicBezTo>
                    <a:cubicBezTo>
                      <a:pt x="14193" y="9439"/>
                      <a:pt x="14093" y="4106"/>
                      <a:pt x="10517" y="1408"/>
                    </a:cubicBezTo>
                    <a:cubicBezTo>
                      <a:pt x="9257" y="450"/>
                      <a:pt x="7799" y="0"/>
                      <a:pt x="6360" y="0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27"/>
              <p:cNvSpPr/>
              <p:nvPr/>
            </p:nvSpPr>
            <p:spPr>
              <a:xfrm>
                <a:off x="5351657" y="2136284"/>
                <a:ext cx="2444791" cy="465867"/>
              </a:xfrm>
              <a:custGeom>
                <a:rect b="b" l="l" r="r" t="t"/>
                <a:pathLst>
                  <a:path extrusionOk="0" h="5874" w="30934">
                    <a:moveTo>
                      <a:pt x="26441" y="0"/>
                    </a:moveTo>
                    <a:cubicBezTo>
                      <a:pt x="25119" y="0"/>
                      <a:pt x="23550" y="67"/>
                      <a:pt x="21810" y="201"/>
                    </a:cubicBezTo>
                    <a:cubicBezTo>
                      <a:pt x="19790" y="352"/>
                      <a:pt x="17543" y="590"/>
                      <a:pt x="15184" y="929"/>
                    </a:cubicBezTo>
                    <a:cubicBezTo>
                      <a:pt x="12825" y="1255"/>
                      <a:pt x="10591" y="1632"/>
                      <a:pt x="8609" y="2033"/>
                    </a:cubicBezTo>
                    <a:cubicBezTo>
                      <a:pt x="3476" y="3075"/>
                      <a:pt x="0" y="4267"/>
                      <a:pt x="113" y="5070"/>
                    </a:cubicBezTo>
                    <a:cubicBezTo>
                      <a:pt x="180" y="5605"/>
                      <a:pt x="1842" y="5873"/>
                      <a:pt x="4489" y="5873"/>
                    </a:cubicBezTo>
                    <a:cubicBezTo>
                      <a:pt x="5813" y="5873"/>
                      <a:pt x="7383" y="5806"/>
                      <a:pt x="9123" y="5672"/>
                    </a:cubicBezTo>
                    <a:cubicBezTo>
                      <a:pt x="9035" y="5459"/>
                      <a:pt x="8947" y="5246"/>
                      <a:pt x="8885" y="5032"/>
                    </a:cubicBezTo>
                    <a:cubicBezTo>
                      <a:pt x="8400" y="5050"/>
                      <a:pt x="7946" y="5060"/>
                      <a:pt x="7526" y="5060"/>
                    </a:cubicBezTo>
                    <a:cubicBezTo>
                      <a:pt x="5616" y="5060"/>
                      <a:pt x="4416" y="4871"/>
                      <a:pt x="4355" y="4480"/>
                    </a:cubicBezTo>
                    <a:cubicBezTo>
                      <a:pt x="4292" y="4016"/>
                      <a:pt x="5948" y="3351"/>
                      <a:pt x="8558" y="2723"/>
                    </a:cubicBezTo>
                    <a:cubicBezTo>
                      <a:pt x="10403" y="2272"/>
                      <a:pt x="12725" y="1832"/>
                      <a:pt x="15260" y="1481"/>
                    </a:cubicBezTo>
                    <a:cubicBezTo>
                      <a:pt x="17794" y="1130"/>
                      <a:pt x="20154" y="916"/>
                      <a:pt x="22048" y="841"/>
                    </a:cubicBezTo>
                    <a:cubicBezTo>
                      <a:pt x="22533" y="823"/>
                      <a:pt x="22987" y="814"/>
                      <a:pt x="23407" y="814"/>
                    </a:cubicBezTo>
                    <a:cubicBezTo>
                      <a:pt x="25317" y="814"/>
                      <a:pt x="26515" y="1002"/>
                      <a:pt x="26566" y="1393"/>
                    </a:cubicBezTo>
                    <a:cubicBezTo>
                      <a:pt x="26629" y="1870"/>
                      <a:pt x="24985" y="2523"/>
                      <a:pt x="22362" y="3163"/>
                    </a:cubicBezTo>
                    <a:cubicBezTo>
                      <a:pt x="22362" y="3388"/>
                      <a:pt x="22337" y="3614"/>
                      <a:pt x="22312" y="3840"/>
                    </a:cubicBezTo>
                    <a:cubicBezTo>
                      <a:pt x="27444" y="2799"/>
                      <a:pt x="30933" y="1607"/>
                      <a:pt x="30820" y="803"/>
                    </a:cubicBezTo>
                    <a:cubicBezTo>
                      <a:pt x="30745" y="268"/>
                      <a:pt x="29086" y="0"/>
                      <a:pt x="26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08" name="Google Shape;508;p27"/>
          <p:cNvGrpSpPr/>
          <p:nvPr/>
        </p:nvGrpSpPr>
        <p:grpSpPr>
          <a:xfrm>
            <a:off x="5068357" y="2522965"/>
            <a:ext cx="1033822" cy="914395"/>
            <a:chOff x="5732332" y="2607090"/>
            <a:chExt cx="1033822" cy="914395"/>
          </a:xfrm>
        </p:grpSpPr>
        <p:sp>
          <p:nvSpPr>
            <p:cNvPr id="509" name="Google Shape;509;p27"/>
            <p:cNvSpPr/>
            <p:nvPr/>
          </p:nvSpPr>
          <p:spPr>
            <a:xfrm>
              <a:off x="5779540" y="2609119"/>
              <a:ext cx="925943" cy="910337"/>
            </a:xfrm>
            <a:custGeom>
              <a:rect b="b" l="l" r="r" t="t"/>
              <a:pathLst>
                <a:path extrusionOk="0" h="12562" w="12600">
                  <a:moveTo>
                    <a:pt x="5886" y="0"/>
                  </a:moveTo>
                  <a:cubicBezTo>
                    <a:pt x="5798" y="0"/>
                    <a:pt x="5710" y="13"/>
                    <a:pt x="5622" y="25"/>
                  </a:cubicBezTo>
                  <a:lnTo>
                    <a:pt x="5560" y="38"/>
                  </a:lnTo>
                  <a:cubicBezTo>
                    <a:pt x="5472" y="38"/>
                    <a:pt x="5384" y="51"/>
                    <a:pt x="5296" y="63"/>
                  </a:cubicBezTo>
                  <a:lnTo>
                    <a:pt x="5258" y="76"/>
                  </a:lnTo>
                  <a:cubicBezTo>
                    <a:pt x="5158" y="88"/>
                    <a:pt x="5070" y="101"/>
                    <a:pt x="4982" y="126"/>
                  </a:cubicBezTo>
                  <a:lnTo>
                    <a:pt x="4957" y="126"/>
                  </a:lnTo>
                  <a:cubicBezTo>
                    <a:pt x="4857" y="151"/>
                    <a:pt x="4756" y="164"/>
                    <a:pt x="4669" y="189"/>
                  </a:cubicBezTo>
                  <a:lnTo>
                    <a:pt x="4656" y="189"/>
                  </a:lnTo>
                  <a:cubicBezTo>
                    <a:pt x="4355" y="276"/>
                    <a:pt x="4054" y="377"/>
                    <a:pt x="3765" y="502"/>
                  </a:cubicBezTo>
                  <a:cubicBezTo>
                    <a:pt x="3376" y="678"/>
                    <a:pt x="3012" y="879"/>
                    <a:pt x="2661" y="1117"/>
                  </a:cubicBezTo>
                  <a:cubicBezTo>
                    <a:pt x="2234" y="1418"/>
                    <a:pt x="1845" y="1782"/>
                    <a:pt x="1506" y="2171"/>
                  </a:cubicBezTo>
                  <a:lnTo>
                    <a:pt x="1506" y="2184"/>
                  </a:lnTo>
                  <a:cubicBezTo>
                    <a:pt x="1393" y="2309"/>
                    <a:pt x="1280" y="2447"/>
                    <a:pt x="1180" y="2585"/>
                  </a:cubicBezTo>
                  <a:cubicBezTo>
                    <a:pt x="891" y="3000"/>
                    <a:pt x="640" y="3439"/>
                    <a:pt x="452" y="3903"/>
                  </a:cubicBezTo>
                  <a:cubicBezTo>
                    <a:pt x="402" y="4016"/>
                    <a:pt x="364" y="4129"/>
                    <a:pt x="327" y="4242"/>
                  </a:cubicBezTo>
                  <a:cubicBezTo>
                    <a:pt x="327" y="4254"/>
                    <a:pt x="314" y="4280"/>
                    <a:pt x="302" y="4292"/>
                  </a:cubicBezTo>
                  <a:cubicBezTo>
                    <a:pt x="264" y="4405"/>
                    <a:pt x="239" y="4518"/>
                    <a:pt x="201" y="4631"/>
                  </a:cubicBezTo>
                  <a:lnTo>
                    <a:pt x="201" y="4656"/>
                  </a:lnTo>
                  <a:cubicBezTo>
                    <a:pt x="176" y="4782"/>
                    <a:pt x="138" y="4907"/>
                    <a:pt x="113" y="5032"/>
                  </a:cubicBezTo>
                  <a:lnTo>
                    <a:pt x="113" y="5070"/>
                  </a:lnTo>
                  <a:cubicBezTo>
                    <a:pt x="101" y="5183"/>
                    <a:pt x="76" y="5296"/>
                    <a:pt x="63" y="5409"/>
                  </a:cubicBezTo>
                  <a:lnTo>
                    <a:pt x="51" y="5509"/>
                  </a:lnTo>
                  <a:cubicBezTo>
                    <a:pt x="38" y="5597"/>
                    <a:pt x="26" y="5698"/>
                    <a:pt x="26" y="5785"/>
                  </a:cubicBezTo>
                  <a:cubicBezTo>
                    <a:pt x="26" y="5823"/>
                    <a:pt x="26" y="5861"/>
                    <a:pt x="13" y="5898"/>
                  </a:cubicBezTo>
                  <a:cubicBezTo>
                    <a:pt x="13" y="6024"/>
                    <a:pt x="0" y="6149"/>
                    <a:pt x="0" y="6275"/>
                  </a:cubicBezTo>
                  <a:cubicBezTo>
                    <a:pt x="0" y="7254"/>
                    <a:pt x="226" y="8207"/>
                    <a:pt x="666" y="9086"/>
                  </a:cubicBezTo>
                  <a:lnTo>
                    <a:pt x="691" y="9136"/>
                  </a:lnTo>
                  <a:cubicBezTo>
                    <a:pt x="741" y="9236"/>
                    <a:pt x="791" y="9324"/>
                    <a:pt x="841" y="9412"/>
                  </a:cubicBezTo>
                  <a:lnTo>
                    <a:pt x="866" y="9462"/>
                  </a:lnTo>
                  <a:cubicBezTo>
                    <a:pt x="929" y="9563"/>
                    <a:pt x="992" y="9663"/>
                    <a:pt x="1055" y="9763"/>
                  </a:cubicBezTo>
                  <a:cubicBezTo>
                    <a:pt x="1193" y="9964"/>
                    <a:pt x="1331" y="10165"/>
                    <a:pt x="1494" y="10353"/>
                  </a:cubicBezTo>
                  <a:lnTo>
                    <a:pt x="1519" y="10378"/>
                  </a:lnTo>
                  <a:cubicBezTo>
                    <a:pt x="1594" y="10466"/>
                    <a:pt x="1669" y="10541"/>
                    <a:pt x="1745" y="10617"/>
                  </a:cubicBezTo>
                  <a:lnTo>
                    <a:pt x="1770" y="10654"/>
                  </a:lnTo>
                  <a:cubicBezTo>
                    <a:pt x="2749" y="11671"/>
                    <a:pt x="4041" y="12323"/>
                    <a:pt x="5447" y="12512"/>
                  </a:cubicBezTo>
                  <a:lnTo>
                    <a:pt x="5459" y="12512"/>
                  </a:lnTo>
                  <a:cubicBezTo>
                    <a:pt x="5547" y="12524"/>
                    <a:pt x="5635" y="12537"/>
                    <a:pt x="5723" y="12549"/>
                  </a:cubicBezTo>
                  <a:lnTo>
                    <a:pt x="5798" y="12549"/>
                  </a:lnTo>
                  <a:cubicBezTo>
                    <a:pt x="5861" y="12549"/>
                    <a:pt x="5936" y="12562"/>
                    <a:pt x="5999" y="12562"/>
                  </a:cubicBezTo>
                  <a:lnTo>
                    <a:pt x="6300" y="12562"/>
                  </a:lnTo>
                  <a:cubicBezTo>
                    <a:pt x="6400" y="12562"/>
                    <a:pt x="6538" y="12562"/>
                    <a:pt x="6664" y="12549"/>
                  </a:cubicBezTo>
                  <a:lnTo>
                    <a:pt x="6777" y="12537"/>
                  </a:lnTo>
                  <a:cubicBezTo>
                    <a:pt x="6852" y="12537"/>
                    <a:pt x="6927" y="12524"/>
                    <a:pt x="7015" y="12524"/>
                  </a:cubicBezTo>
                  <a:lnTo>
                    <a:pt x="7153" y="12499"/>
                  </a:lnTo>
                  <a:lnTo>
                    <a:pt x="7266" y="12486"/>
                  </a:lnTo>
                  <a:lnTo>
                    <a:pt x="7379" y="12474"/>
                  </a:lnTo>
                  <a:lnTo>
                    <a:pt x="7505" y="12449"/>
                  </a:lnTo>
                  <a:cubicBezTo>
                    <a:pt x="7580" y="12436"/>
                    <a:pt x="7655" y="12411"/>
                    <a:pt x="7731" y="12399"/>
                  </a:cubicBezTo>
                  <a:lnTo>
                    <a:pt x="7843" y="12374"/>
                  </a:lnTo>
                  <a:cubicBezTo>
                    <a:pt x="7944" y="12348"/>
                    <a:pt x="8057" y="12311"/>
                    <a:pt x="8170" y="12286"/>
                  </a:cubicBezTo>
                  <a:cubicBezTo>
                    <a:pt x="8283" y="12248"/>
                    <a:pt x="8383" y="12210"/>
                    <a:pt x="8496" y="12173"/>
                  </a:cubicBezTo>
                  <a:lnTo>
                    <a:pt x="8571" y="12135"/>
                  </a:lnTo>
                  <a:cubicBezTo>
                    <a:pt x="8659" y="12110"/>
                    <a:pt x="8734" y="12072"/>
                    <a:pt x="8810" y="12035"/>
                  </a:cubicBezTo>
                  <a:lnTo>
                    <a:pt x="8910" y="11997"/>
                  </a:lnTo>
                  <a:cubicBezTo>
                    <a:pt x="8985" y="11959"/>
                    <a:pt x="9073" y="11922"/>
                    <a:pt x="9136" y="11884"/>
                  </a:cubicBezTo>
                  <a:lnTo>
                    <a:pt x="9224" y="11846"/>
                  </a:lnTo>
                  <a:cubicBezTo>
                    <a:pt x="9299" y="11809"/>
                    <a:pt x="9374" y="11759"/>
                    <a:pt x="9450" y="11721"/>
                  </a:cubicBezTo>
                  <a:lnTo>
                    <a:pt x="9525" y="11683"/>
                  </a:lnTo>
                  <a:cubicBezTo>
                    <a:pt x="9713" y="11558"/>
                    <a:pt x="9914" y="11432"/>
                    <a:pt x="10102" y="11294"/>
                  </a:cubicBezTo>
                  <a:lnTo>
                    <a:pt x="10127" y="11269"/>
                  </a:lnTo>
                  <a:cubicBezTo>
                    <a:pt x="10203" y="11207"/>
                    <a:pt x="10278" y="11144"/>
                    <a:pt x="10366" y="11068"/>
                  </a:cubicBezTo>
                  <a:lnTo>
                    <a:pt x="10416" y="11031"/>
                  </a:lnTo>
                  <a:cubicBezTo>
                    <a:pt x="10491" y="10968"/>
                    <a:pt x="10554" y="10905"/>
                    <a:pt x="10629" y="10843"/>
                  </a:cubicBezTo>
                  <a:lnTo>
                    <a:pt x="10680" y="10792"/>
                  </a:lnTo>
                  <a:cubicBezTo>
                    <a:pt x="10742" y="10730"/>
                    <a:pt x="10818" y="10654"/>
                    <a:pt x="10880" y="10579"/>
                  </a:cubicBezTo>
                  <a:lnTo>
                    <a:pt x="10918" y="10541"/>
                  </a:lnTo>
                  <a:cubicBezTo>
                    <a:pt x="11144" y="10303"/>
                    <a:pt x="11345" y="10052"/>
                    <a:pt x="11520" y="9788"/>
                  </a:cubicBezTo>
                  <a:cubicBezTo>
                    <a:pt x="11583" y="9701"/>
                    <a:pt x="11633" y="9613"/>
                    <a:pt x="11683" y="9525"/>
                  </a:cubicBezTo>
                  <a:cubicBezTo>
                    <a:pt x="11784" y="9349"/>
                    <a:pt x="11884" y="9174"/>
                    <a:pt x="11972" y="8998"/>
                  </a:cubicBezTo>
                  <a:cubicBezTo>
                    <a:pt x="12022" y="8898"/>
                    <a:pt x="12060" y="8810"/>
                    <a:pt x="12098" y="8709"/>
                  </a:cubicBezTo>
                  <a:cubicBezTo>
                    <a:pt x="12173" y="8521"/>
                    <a:pt x="12261" y="8333"/>
                    <a:pt x="12311" y="8132"/>
                  </a:cubicBezTo>
                  <a:cubicBezTo>
                    <a:pt x="12374" y="7931"/>
                    <a:pt x="12424" y="7730"/>
                    <a:pt x="12461" y="7530"/>
                  </a:cubicBezTo>
                  <a:cubicBezTo>
                    <a:pt x="12512" y="7329"/>
                    <a:pt x="12537" y="7116"/>
                    <a:pt x="12562" y="6902"/>
                  </a:cubicBezTo>
                  <a:cubicBezTo>
                    <a:pt x="12587" y="6689"/>
                    <a:pt x="12599" y="6476"/>
                    <a:pt x="12599" y="6262"/>
                  </a:cubicBezTo>
                  <a:cubicBezTo>
                    <a:pt x="12587" y="6187"/>
                    <a:pt x="12587" y="6099"/>
                    <a:pt x="12574" y="5999"/>
                  </a:cubicBezTo>
                  <a:lnTo>
                    <a:pt x="12574" y="5898"/>
                  </a:lnTo>
                  <a:cubicBezTo>
                    <a:pt x="12574" y="5836"/>
                    <a:pt x="12574" y="5773"/>
                    <a:pt x="12562" y="5710"/>
                  </a:cubicBezTo>
                  <a:cubicBezTo>
                    <a:pt x="12549" y="5660"/>
                    <a:pt x="12562" y="5635"/>
                    <a:pt x="12549" y="5597"/>
                  </a:cubicBezTo>
                  <a:cubicBezTo>
                    <a:pt x="12549" y="5522"/>
                    <a:pt x="12537" y="5434"/>
                    <a:pt x="12524" y="5359"/>
                  </a:cubicBezTo>
                  <a:cubicBezTo>
                    <a:pt x="12461" y="4907"/>
                    <a:pt x="12349" y="4480"/>
                    <a:pt x="12185" y="4054"/>
                  </a:cubicBezTo>
                  <a:cubicBezTo>
                    <a:pt x="12148" y="3953"/>
                    <a:pt x="12110" y="3853"/>
                    <a:pt x="12060" y="3752"/>
                  </a:cubicBezTo>
                  <a:lnTo>
                    <a:pt x="12047" y="3740"/>
                  </a:lnTo>
                  <a:cubicBezTo>
                    <a:pt x="12010" y="3640"/>
                    <a:pt x="11972" y="3552"/>
                    <a:pt x="11922" y="3451"/>
                  </a:cubicBezTo>
                  <a:lnTo>
                    <a:pt x="11909" y="3439"/>
                  </a:lnTo>
                  <a:cubicBezTo>
                    <a:pt x="11859" y="3338"/>
                    <a:pt x="11809" y="3251"/>
                    <a:pt x="11759" y="3163"/>
                  </a:cubicBezTo>
                  <a:lnTo>
                    <a:pt x="11759" y="3150"/>
                  </a:lnTo>
                  <a:cubicBezTo>
                    <a:pt x="11696" y="3050"/>
                    <a:pt x="11646" y="2962"/>
                    <a:pt x="11583" y="2874"/>
                  </a:cubicBezTo>
                  <a:cubicBezTo>
                    <a:pt x="11119" y="2159"/>
                    <a:pt x="10516" y="1544"/>
                    <a:pt x="9826" y="1067"/>
                  </a:cubicBezTo>
                  <a:lnTo>
                    <a:pt x="9726" y="1004"/>
                  </a:lnTo>
                  <a:cubicBezTo>
                    <a:pt x="9688" y="979"/>
                    <a:pt x="9638" y="954"/>
                    <a:pt x="9600" y="929"/>
                  </a:cubicBezTo>
                  <a:lnTo>
                    <a:pt x="9487" y="854"/>
                  </a:lnTo>
                  <a:lnTo>
                    <a:pt x="9349" y="778"/>
                  </a:lnTo>
                  <a:lnTo>
                    <a:pt x="9249" y="728"/>
                  </a:lnTo>
                  <a:cubicBezTo>
                    <a:pt x="9174" y="691"/>
                    <a:pt x="9111" y="653"/>
                    <a:pt x="9036" y="615"/>
                  </a:cubicBezTo>
                  <a:lnTo>
                    <a:pt x="8935" y="565"/>
                  </a:lnTo>
                  <a:lnTo>
                    <a:pt x="8785" y="490"/>
                  </a:lnTo>
                  <a:lnTo>
                    <a:pt x="8672" y="452"/>
                  </a:lnTo>
                  <a:lnTo>
                    <a:pt x="8521" y="389"/>
                  </a:lnTo>
                  <a:lnTo>
                    <a:pt x="8421" y="352"/>
                  </a:lnTo>
                  <a:cubicBezTo>
                    <a:pt x="8333" y="327"/>
                    <a:pt x="8258" y="289"/>
                    <a:pt x="8170" y="264"/>
                  </a:cubicBezTo>
                  <a:lnTo>
                    <a:pt x="8107" y="251"/>
                  </a:lnTo>
                  <a:lnTo>
                    <a:pt x="7894" y="189"/>
                  </a:lnTo>
                  <a:lnTo>
                    <a:pt x="7806" y="164"/>
                  </a:lnTo>
                  <a:lnTo>
                    <a:pt x="7618" y="126"/>
                  </a:lnTo>
                  <a:lnTo>
                    <a:pt x="7530" y="101"/>
                  </a:lnTo>
                  <a:cubicBezTo>
                    <a:pt x="7429" y="88"/>
                    <a:pt x="7342" y="63"/>
                    <a:pt x="7254" y="51"/>
                  </a:cubicBezTo>
                  <a:lnTo>
                    <a:pt x="7216" y="51"/>
                  </a:lnTo>
                  <a:cubicBezTo>
                    <a:pt x="7141" y="38"/>
                    <a:pt x="7053" y="25"/>
                    <a:pt x="6965" y="25"/>
                  </a:cubicBezTo>
                  <a:lnTo>
                    <a:pt x="6877" y="25"/>
                  </a:lnTo>
                  <a:lnTo>
                    <a:pt x="6664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0" name="Google Shape;510;p27"/>
            <p:cNvGrpSpPr/>
            <p:nvPr/>
          </p:nvGrpSpPr>
          <p:grpSpPr>
            <a:xfrm rot="10800000">
              <a:off x="5732332" y="2607090"/>
              <a:ext cx="1033822" cy="914395"/>
              <a:chOff x="4790309" y="2683901"/>
              <a:chExt cx="1033822" cy="914395"/>
            </a:xfrm>
          </p:grpSpPr>
          <p:sp>
            <p:nvSpPr>
              <p:cNvPr id="511" name="Google Shape;511;p27"/>
              <p:cNvSpPr/>
              <p:nvPr/>
            </p:nvSpPr>
            <p:spPr>
              <a:xfrm>
                <a:off x="4804125" y="2684626"/>
                <a:ext cx="1020007" cy="913308"/>
              </a:xfrm>
              <a:custGeom>
                <a:rect b="b" l="l" r="r" t="t"/>
                <a:pathLst>
                  <a:path extrusionOk="0" h="12603" w="13880">
                    <a:moveTo>
                      <a:pt x="6938" y="1"/>
                    </a:moveTo>
                    <a:cubicBezTo>
                      <a:pt x="4091" y="1"/>
                      <a:pt x="1512" y="1942"/>
                      <a:pt x="816" y="4833"/>
                    </a:cubicBezTo>
                    <a:cubicBezTo>
                      <a:pt x="0" y="8209"/>
                      <a:pt x="2084" y="11610"/>
                      <a:pt x="5472" y="12425"/>
                    </a:cubicBezTo>
                    <a:cubicBezTo>
                      <a:pt x="5967" y="12545"/>
                      <a:pt x="6462" y="12602"/>
                      <a:pt x="6950" y="12602"/>
                    </a:cubicBezTo>
                    <a:cubicBezTo>
                      <a:pt x="9792" y="12602"/>
                      <a:pt x="12378" y="10661"/>
                      <a:pt x="13064" y="7770"/>
                    </a:cubicBezTo>
                    <a:cubicBezTo>
                      <a:pt x="13879" y="4394"/>
                      <a:pt x="11796" y="981"/>
                      <a:pt x="8421" y="178"/>
                    </a:cubicBezTo>
                    <a:cubicBezTo>
                      <a:pt x="7924" y="58"/>
                      <a:pt x="7427" y="1"/>
                      <a:pt x="69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27"/>
              <p:cNvSpPr/>
              <p:nvPr/>
            </p:nvSpPr>
            <p:spPr>
              <a:xfrm>
                <a:off x="4938754" y="2766586"/>
                <a:ext cx="109790" cy="112180"/>
              </a:xfrm>
              <a:custGeom>
                <a:rect b="b" l="l" r="r" t="t"/>
                <a:pathLst>
                  <a:path extrusionOk="0" h="1548" w="1494">
                    <a:moveTo>
                      <a:pt x="1494" y="0"/>
                    </a:moveTo>
                    <a:cubicBezTo>
                      <a:pt x="917" y="414"/>
                      <a:pt x="415" y="904"/>
                      <a:pt x="1" y="1468"/>
                    </a:cubicBezTo>
                    <a:cubicBezTo>
                      <a:pt x="63" y="1506"/>
                      <a:pt x="126" y="1531"/>
                      <a:pt x="201" y="1544"/>
                    </a:cubicBezTo>
                    <a:cubicBezTo>
                      <a:pt x="228" y="1546"/>
                      <a:pt x="255" y="1548"/>
                      <a:pt x="282" y="1548"/>
                    </a:cubicBezTo>
                    <a:cubicBezTo>
                      <a:pt x="520" y="1548"/>
                      <a:pt x="760" y="1448"/>
                      <a:pt x="929" y="1268"/>
                    </a:cubicBezTo>
                    <a:cubicBezTo>
                      <a:pt x="1105" y="1079"/>
                      <a:pt x="1243" y="841"/>
                      <a:pt x="1331" y="590"/>
                    </a:cubicBezTo>
                    <a:cubicBezTo>
                      <a:pt x="1394" y="402"/>
                      <a:pt x="1456" y="201"/>
                      <a:pt x="14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27"/>
              <p:cNvSpPr/>
              <p:nvPr/>
            </p:nvSpPr>
            <p:spPr>
              <a:xfrm>
                <a:off x="5617485" y="2893912"/>
                <a:ext cx="130073" cy="138123"/>
              </a:xfrm>
              <a:custGeom>
                <a:rect b="b" l="l" r="r" t="t"/>
                <a:pathLst>
                  <a:path extrusionOk="0" h="1906" w="1770">
                    <a:moveTo>
                      <a:pt x="1168" y="0"/>
                    </a:moveTo>
                    <a:cubicBezTo>
                      <a:pt x="1117" y="138"/>
                      <a:pt x="1042" y="276"/>
                      <a:pt x="942" y="389"/>
                    </a:cubicBezTo>
                    <a:cubicBezTo>
                      <a:pt x="753" y="590"/>
                      <a:pt x="502" y="753"/>
                      <a:pt x="302" y="941"/>
                    </a:cubicBezTo>
                    <a:cubicBezTo>
                      <a:pt x="189" y="1029"/>
                      <a:pt x="101" y="1155"/>
                      <a:pt x="51" y="1293"/>
                    </a:cubicBezTo>
                    <a:cubicBezTo>
                      <a:pt x="1" y="1431"/>
                      <a:pt x="13" y="1594"/>
                      <a:pt x="101" y="1719"/>
                    </a:cubicBezTo>
                    <a:cubicBezTo>
                      <a:pt x="213" y="1841"/>
                      <a:pt x="374" y="1906"/>
                      <a:pt x="538" y="1906"/>
                    </a:cubicBezTo>
                    <a:cubicBezTo>
                      <a:pt x="576" y="1906"/>
                      <a:pt x="615" y="1902"/>
                      <a:pt x="653" y="1895"/>
                    </a:cubicBezTo>
                    <a:cubicBezTo>
                      <a:pt x="1105" y="1832"/>
                      <a:pt x="1519" y="1569"/>
                      <a:pt x="1770" y="1180"/>
                    </a:cubicBezTo>
                    <a:cubicBezTo>
                      <a:pt x="1607" y="766"/>
                      <a:pt x="1406" y="377"/>
                      <a:pt x="1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27"/>
              <p:cNvSpPr/>
              <p:nvPr/>
            </p:nvSpPr>
            <p:spPr>
              <a:xfrm>
                <a:off x="4877906" y="3295527"/>
                <a:ext cx="128236" cy="181314"/>
              </a:xfrm>
              <a:custGeom>
                <a:rect b="b" l="l" r="r" t="t"/>
                <a:pathLst>
                  <a:path extrusionOk="0" h="2502" w="1745">
                    <a:moveTo>
                      <a:pt x="106" y="1"/>
                    </a:moveTo>
                    <a:cubicBezTo>
                      <a:pt x="71" y="1"/>
                      <a:pt x="36" y="2"/>
                      <a:pt x="0" y="5"/>
                    </a:cubicBezTo>
                    <a:cubicBezTo>
                      <a:pt x="339" y="946"/>
                      <a:pt x="916" y="1812"/>
                      <a:pt x="1657" y="2502"/>
                    </a:cubicBezTo>
                    <a:cubicBezTo>
                      <a:pt x="1732" y="2163"/>
                      <a:pt x="1745" y="1812"/>
                      <a:pt x="1682" y="1473"/>
                    </a:cubicBezTo>
                    <a:cubicBezTo>
                      <a:pt x="1607" y="1009"/>
                      <a:pt x="1356" y="582"/>
                      <a:pt x="979" y="293"/>
                    </a:cubicBezTo>
                    <a:cubicBezTo>
                      <a:pt x="720" y="101"/>
                      <a:pt x="419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27"/>
              <p:cNvSpPr/>
              <p:nvPr/>
            </p:nvSpPr>
            <p:spPr>
              <a:xfrm>
                <a:off x="4996883" y="2683901"/>
                <a:ext cx="577318" cy="503577"/>
              </a:xfrm>
              <a:custGeom>
                <a:rect b="b" l="l" r="r" t="t"/>
                <a:pathLst>
                  <a:path extrusionOk="0" h="6949" w="7856">
                    <a:moveTo>
                      <a:pt x="4312" y="0"/>
                    </a:moveTo>
                    <a:cubicBezTo>
                      <a:pt x="3458" y="0"/>
                      <a:pt x="2601" y="174"/>
                      <a:pt x="1795" y="526"/>
                    </a:cubicBezTo>
                    <a:cubicBezTo>
                      <a:pt x="1770" y="577"/>
                      <a:pt x="1744" y="627"/>
                      <a:pt x="1719" y="664"/>
                    </a:cubicBezTo>
                    <a:cubicBezTo>
                      <a:pt x="1456" y="1166"/>
                      <a:pt x="1042" y="1580"/>
                      <a:pt x="741" y="2057"/>
                    </a:cubicBezTo>
                    <a:cubicBezTo>
                      <a:pt x="113" y="3074"/>
                      <a:pt x="0" y="4329"/>
                      <a:pt x="439" y="5445"/>
                    </a:cubicBezTo>
                    <a:cubicBezTo>
                      <a:pt x="759" y="6233"/>
                      <a:pt x="1484" y="6948"/>
                      <a:pt x="2301" y="6948"/>
                    </a:cubicBezTo>
                    <a:cubicBezTo>
                      <a:pt x="2383" y="6948"/>
                      <a:pt x="2465" y="6941"/>
                      <a:pt x="2548" y="6926"/>
                    </a:cubicBezTo>
                    <a:cubicBezTo>
                      <a:pt x="3263" y="6813"/>
                      <a:pt x="3765" y="6186"/>
                      <a:pt x="4129" y="5571"/>
                    </a:cubicBezTo>
                    <a:cubicBezTo>
                      <a:pt x="4493" y="4944"/>
                      <a:pt x="4781" y="4253"/>
                      <a:pt x="5346" y="3802"/>
                    </a:cubicBezTo>
                    <a:cubicBezTo>
                      <a:pt x="5810" y="3413"/>
                      <a:pt x="6425" y="3249"/>
                      <a:pt x="6915" y="2886"/>
                    </a:cubicBezTo>
                    <a:cubicBezTo>
                      <a:pt x="7467" y="2446"/>
                      <a:pt x="7806" y="1794"/>
                      <a:pt x="7856" y="1091"/>
                    </a:cubicBezTo>
                    <a:cubicBezTo>
                      <a:pt x="6792" y="369"/>
                      <a:pt x="5555" y="0"/>
                      <a:pt x="43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27"/>
              <p:cNvSpPr/>
              <p:nvPr/>
            </p:nvSpPr>
            <p:spPr>
              <a:xfrm>
                <a:off x="5230205" y="3073921"/>
                <a:ext cx="546894" cy="524375"/>
              </a:xfrm>
              <a:custGeom>
                <a:rect b="b" l="l" r="r" t="t"/>
                <a:pathLst>
                  <a:path extrusionOk="0" h="7236" w="7442">
                    <a:moveTo>
                      <a:pt x="7379" y="1"/>
                    </a:moveTo>
                    <a:cubicBezTo>
                      <a:pt x="7228" y="227"/>
                      <a:pt x="7040" y="427"/>
                      <a:pt x="6814" y="578"/>
                    </a:cubicBezTo>
                    <a:cubicBezTo>
                      <a:pt x="6325" y="917"/>
                      <a:pt x="5722" y="1080"/>
                      <a:pt x="5158" y="1293"/>
                    </a:cubicBezTo>
                    <a:cubicBezTo>
                      <a:pt x="4605" y="1507"/>
                      <a:pt x="4028" y="1820"/>
                      <a:pt x="3740" y="2347"/>
                    </a:cubicBezTo>
                    <a:cubicBezTo>
                      <a:pt x="3376" y="2987"/>
                      <a:pt x="3514" y="3816"/>
                      <a:pt x="3162" y="4456"/>
                    </a:cubicBezTo>
                    <a:cubicBezTo>
                      <a:pt x="2861" y="4995"/>
                      <a:pt x="2271" y="5309"/>
                      <a:pt x="1707" y="5585"/>
                    </a:cubicBezTo>
                    <a:cubicBezTo>
                      <a:pt x="1155" y="5849"/>
                      <a:pt x="552" y="6137"/>
                      <a:pt x="201" y="6652"/>
                    </a:cubicBezTo>
                    <a:cubicBezTo>
                      <a:pt x="100" y="6790"/>
                      <a:pt x="38" y="6953"/>
                      <a:pt x="0" y="7128"/>
                    </a:cubicBezTo>
                    <a:cubicBezTo>
                      <a:pt x="390" y="7201"/>
                      <a:pt x="778" y="7235"/>
                      <a:pt x="1158" y="7235"/>
                    </a:cubicBezTo>
                    <a:cubicBezTo>
                      <a:pt x="4559" y="7235"/>
                      <a:pt x="7441" y="4473"/>
                      <a:pt x="7441" y="929"/>
                    </a:cubicBezTo>
                    <a:cubicBezTo>
                      <a:pt x="7441" y="616"/>
                      <a:pt x="7416" y="314"/>
                      <a:pt x="7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27"/>
              <p:cNvSpPr/>
              <p:nvPr/>
            </p:nvSpPr>
            <p:spPr>
              <a:xfrm>
                <a:off x="5232410" y="3282048"/>
                <a:ext cx="206573" cy="158704"/>
              </a:xfrm>
              <a:custGeom>
                <a:rect b="b" l="l" r="r" t="t"/>
                <a:pathLst>
                  <a:path extrusionOk="0" h="2190" w="2811">
                    <a:moveTo>
                      <a:pt x="1277" y="1"/>
                    </a:moveTo>
                    <a:cubicBezTo>
                      <a:pt x="1104" y="1"/>
                      <a:pt x="935" y="40"/>
                      <a:pt x="786" y="128"/>
                    </a:cubicBezTo>
                    <a:cubicBezTo>
                      <a:pt x="585" y="253"/>
                      <a:pt x="434" y="429"/>
                      <a:pt x="334" y="642"/>
                    </a:cubicBezTo>
                    <a:cubicBezTo>
                      <a:pt x="208" y="843"/>
                      <a:pt x="133" y="1069"/>
                      <a:pt x="96" y="1295"/>
                    </a:cubicBezTo>
                    <a:cubicBezTo>
                      <a:pt x="0" y="1771"/>
                      <a:pt x="367" y="2190"/>
                      <a:pt x="833" y="2190"/>
                    </a:cubicBezTo>
                    <a:cubicBezTo>
                      <a:pt x="859" y="2190"/>
                      <a:pt x="885" y="2189"/>
                      <a:pt x="911" y="2186"/>
                    </a:cubicBezTo>
                    <a:cubicBezTo>
                      <a:pt x="1137" y="2173"/>
                      <a:pt x="1363" y="2111"/>
                      <a:pt x="1576" y="1998"/>
                    </a:cubicBezTo>
                    <a:cubicBezTo>
                      <a:pt x="1852" y="1885"/>
                      <a:pt x="2103" y="1709"/>
                      <a:pt x="2292" y="1471"/>
                    </a:cubicBezTo>
                    <a:cubicBezTo>
                      <a:pt x="2811" y="728"/>
                      <a:pt x="2017" y="1"/>
                      <a:pt x="1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27"/>
              <p:cNvSpPr/>
              <p:nvPr/>
            </p:nvSpPr>
            <p:spPr>
              <a:xfrm>
                <a:off x="4790309" y="2916594"/>
                <a:ext cx="896401" cy="680760"/>
              </a:xfrm>
              <a:custGeom>
                <a:rect b="b" l="l" r="r" t="t"/>
                <a:pathLst>
                  <a:path extrusionOk="0" h="9394" w="12198">
                    <a:moveTo>
                      <a:pt x="1632" y="1"/>
                    </a:moveTo>
                    <a:lnTo>
                      <a:pt x="1632" y="1"/>
                    </a:lnTo>
                    <a:cubicBezTo>
                      <a:pt x="0" y="2912"/>
                      <a:pt x="916" y="6576"/>
                      <a:pt x="3702" y="8383"/>
                    </a:cubicBezTo>
                    <a:cubicBezTo>
                      <a:pt x="4759" y="9066"/>
                      <a:pt x="5947" y="9394"/>
                      <a:pt x="7122" y="9394"/>
                    </a:cubicBezTo>
                    <a:cubicBezTo>
                      <a:pt x="9059" y="9394"/>
                      <a:pt x="10964" y="8503"/>
                      <a:pt x="12198" y="6840"/>
                    </a:cubicBezTo>
                    <a:lnTo>
                      <a:pt x="12198" y="6840"/>
                    </a:lnTo>
                    <a:cubicBezTo>
                      <a:pt x="11365" y="7107"/>
                      <a:pt x="10526" y="7233"/>
                      <a:pt x="9705" y="7233"/>
                    </a:cubicBezTo>
                    <a:cubicBezTo>
                      <a:pt x="5700" y="7233"/>
                      <a:pt x="2111" y="4239"/>
                      <a:pt x="1632" y="1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19" name="Google Shape;519;p27"/>
          <p:cNvSpPr/>
          <p:nvPr/>
        </p:nvSpPr>
        <p:spPr>
          <a:xfrm>
            <a:off x="7814400" y="732750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27"/>
          <p:cNvSpPr/>
          <p:nvPr/>
        </p:nvSpPr>
        <p:spPr>
          <a:xfrm>
            <a:off x="8332250" y="2880700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27"/>
          <p:cNvSpPr/>
          <p:nvPr/>
        </p:nvSpPr>
        <p:spPr>
          <a:xfrm>
            <a:off x="6416375" y="2503188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27"/>
          <p:cNvSpPr/>
          <p:nvPr/>
        </p:nvSpPr>
        <p:spPr>
          <a:xfrm>
            <a:off x="7083025" y="3437350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27"/>
          <p:cNvSpPr/>
          <p:nvPr/>
        </p:nvSpPr>
        <p:spPr>
          <a:xfrm>
            <a:off x="8385050" y="1819588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4" name="Google Shape;524;p27"/>
          <p:cNvGrpSpPr/>
          <p:nvPr/>
        </p:nvGrpSpPr>
        <p:grpSpPr>
          <a:xfrm>
            <a:off x="7442813" y="2806482"/>
            <a:ext cx="307241" cy="274304"/>
            <a:chOff x="3067172" y="3331984"/>
            <a:chExt cx="508172" cy="458933"/>
          </a:xfrm>
        </p:grpSpPr>
        <p:sp>
          <p:nvSpPr>
            <p:cNvPr id="525" name="Google Shape;525;p27"/>
            <p:cNvSpPr/>
            <p:nvPr/>
          </p:nvSpPr>
          <p:spPr>
            <a:xfrm>
              <a:off x="3097778" y="3331984"/>
              <a:ext cx="468172" cy="457060"/>
            </a:xfrm>
            <a:custGeom>
              <a:rect b="b" l="l" r="r" t="t"/>
              <a:pathLst>
                <a:path extrusionOk="0" h="6447" w="6765">
                  <a:moveTo>
                    <a:pt x="3233" y="0"/>
                  </a:moveTo>
                  <a:cubicBezTo>
                    <a:pt x="2629" y="0"/>
                    <a:pt x="2020" y="168"/>
                    <a:pt x="1482" y="511"/>
                  </a:cubicBezTo>
                  <a:cubicBezTo>
                    <a:pt x="1482" y="523"/>
                    <a:pt x="1469" y="523"/>
                    <a:pt x="1469" y="536"/>
                  </a:cubicBezTo>
                  <a:lnTo>
                    <a:pt x="1381" y="586"/>
                  </a:lnTo>
                  <a:cubicBezTo>
                    <a:pt x="1331" y="624"/>
                    <a:pt x="1281" y="661"/>
                    <a:pt x="1231" y="699"/>
                  </a:cubicBezTo>
                  <a:lnTo>
                    <a:pt x="1168" y="749"/>
                  </a:lnTo>
                  <a:cubicBezTo>
                    <a:pt x="1105" y="799"/>
                    <a:pt x="1042" y="862"/>
                    <a:pt x="980" y="912"/>
                  </a:cubicBezTo>
                  <a:lnTo>
                    <a:pt x="917" y="975"/>
                  </a:lnTo>
                  <a:cubicBezTo>
                    <a:pt x="867" y="1025"/>
                    <a:pt x="804" y="1075"/>
                    <a:pt x="754" y="1138"/>
                  </a:cubicBezTo>
                  <a:cubicBezTo>
                    <a:pt x="741" y="1163"/>
                    <a:pt x="729" y="1176"/>
                    <a:pt x="716" y="1201"/>
                  </a:cubicBezTo>
                  <a:cubicBezTo>
                    <a:pt x="666" y="1251"/>
                    <a:pt x="616" y="1314"/>
                    <a:pt x="578" y="1377"/>
                  </a:cubicBezTo>
                  <a:lnTo>
                    <a:pt x="528" y="1439"/>
                  </a:lnTo>
                  <a:cubicBezTo>
                    <a:pt x="478" y="1515"/>
                    <a:pt x="440" y="1590"/>
                    <a:pt x="402" y="1665"/>
                  </a:cubicBezTo>
                  <a:lnTo>
                    <a:pt x="365" y="1715"/>
                  </a:lnTo>
                  <a:cubicBezTo>
                    <a:pt x="340" y="1791"/>
                    <a:pt x="302" y="1853"/>
                    <a:pt x="277" y="1916"/>
                  </a:cubicBezTo>
                  <a:cubicBezTo>
                    <a:pt x="264" y="1941"/>
                    <a:pt x="252" y="1966"/>
                    <a:pt x="239" y="1979"/>
                  </a:cubicBezTo>
                  <a:cubicBezTo>
                    <a:pt x="214" y="2067"/>
                    <a:pt x="176" y="2155"/>
                    <a:pt x="151" y="2230"/>
                  </a:cubicBezTo>
                  <a:cubicBezTo>
                    <a:pt x="151" y="2255"/>
                    <a:pt x="139" y="2280"/>
                    <a:pt x="139" y="2293"/>
                  </a:cubicBezTo>
                  <a:cubicBezTo>
                    <a:pt x="114" y="2368"/>
                    <a:pt x="89" y="2456"/>
                    <a:pt x="76" y="2531"/>
                  </a:cubicBezTo>
                  <a:cubicBezTo>
                    <a:pt x="76" y="2544"/>
                    <a:pt x="64" y="2556"/>
                    <a:pt x="64" y="2581"/>
                  </a:cubicBezTo>
                  <a:cubicBezTo>
                    <a:pt x="51" y="2669"/>
                    <a:pt x="26" y="2757"/>
                    <a:pt x="26" y="2857"/>
                  </a:cubicBezTo>
                  <a:lnTo>
                    <a:pt x="26" y="2920"/>
                  </a:lnTo>
                  <a:cubicBezTo>
                    <a:pt x="26" y="3020"/>
                    <a:pt x="1" y="3121"/>
                    <a:pt x="1" y="3209"/>
                  </a:cubicBezTo>
                  <a:cubicBezTo>
                    <a:pt x="1" y="4991"/>
                    <a:pt x="1444" y="6446"/>
                    <a:pt x="3238" y="6446"/>
                  </a:cubicBezTo>
                  <a:cubicBezTo>
                    <a:pt x="3326" y="6446"/>
                    <a:pt x="3427" y="6446"/>
                    <a:pt x="3527" y="6434"/>
                  </a:cubicBezTo>
                  <a:lnTo>
                    <a:pt x="3590" y="6434"/>
                  </a:lnTo>
                  <a:cubicBezTo>
                    <a:pt x="3690" y="6421"/>
                    <a:pt x="3778" y="6409"/>
                    <a:pt x="3866" y="6383"/>
                  </a:cubicBezTo>
                  <a:lnTo>
                    <a:pt x="3916" y="6371"/>
                  </a:lnTo>
                  <a:cubicBezTo>
                    <a:pt x="3991" y="6358"/>
                    <a:pt x="4079" y="6333"/>
                    <a:pt x="4154" y="6308"/>
                  </a:cubicBezTo>
                  <a:lnTo>
                    <a:pt x="4217" y="6296"/>
                  </a:lnTo>
                  <a:cubicBezTo>
                    <a:pt x="4293" y="6271"/>
                    <a:pt x="4380" y="6233"/>
                    <a:pt x="4468" y="6208"/>
                  </a:cubicBezTo>
                  <a:lnTo>
                    <a:pt x="4531" y="6183"/>
                  </a:lnTo>
                  <a:cubicBezTo>
                    <a:pt x="4594" y="6145"/>
                    <a:pt x="4656" y="6120"/>
                    <a:pt x="4732" y="6082"/>
                  </a:cubicBezTo>
                  <a:lnTo>
                    <a:pt x="4782" y="6057"/>
                  </a:lnTo>
                  <a:cubicBezTo>
                    <a:pt x="4857" y="6007"/>
                    <a:pt x="4933" y="5969"/>
                    <a:pt x="5008" y="5919"/>
                  </a:cubicBezTo>
                  <a:lnTo>
                    <a:pt x="5071" y="5869"/>
                  </a:lnTo>
                  <a:cubicBezTo>
                    <a:pt x="5133" y="5831"/>
                    <a:pt x="5196" y="5781"/>
                    <a:pt x="5246" y="5744"/>
                  </a:cubicBezTo>
                  <a:lnTo>
                    <a:pt x="5309" y="5693"/>
                  </a:lnTo>
                  <a:cubicBezTo>
                    <a:pt x="5359" y="5643"/>
                    <a:pt x="5422" y="5593"/>
                    <a:pt x="5460" y="5530"/>
                  </a:cubicBezTo>
                  <a:lnTo>
                    <a:pt x="5535" y="5467"/>
                  </a:lnTo>
                  <a:cubicBezTo>
                    <a:pt x="5585" y="5405"/>
                    <a:pt x="5648" y="5354"/>
                    <a:pt x="5685" y="5292"/>
                  </a:cubicBezTo>
                  <a:cubicBezTo>
                    <a:pt x="5711" y="5267"/>
                    <a:pt x="5723" y="5242"/>
                    <a:pt x="5736" y="5216"/>
                  </a:cubicBezTo>
                  <a:cubicBezTo>
                    <a:pt x="5798" y="5166"/>
                    <a:pt x="5836" y="5116"/>
                    <a:pt x="5861" y="5066"/>
                  </a:cubicBezTo>
                  <a:lnTo>
                    <a:pt x="5924" y="4991"/>
                  </a:lnTo>
                  <a:cubicBezTo>
                    <a:pt x="5924" y="4978"/>
                    <a:pt x="5936" y="4978"/>
                    <a:pt x="5936" y="4965"/>
                  </a:cubicBezTo>
                  <a:cubicBezTo>
                    <a:pt x="6765" y="3698"/>
                    <a:pt x="6589" y="2016"/>
                    <a:pt x="5510" y="937"/>
                  </a:cubicBezTo>
                  <a:cubicBezTo>
                    <a:pt x="4891" y="319"/>
                    <a:pt x="4067" y="0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6" name="Google Shape;526;p27"/>
            <p:cNvGrpSpPr/>
            <p:nvPr/>
          </p:nvGrpSpPr>
          <p:grpSpPr>
            <a:xfrm>
              <a:off x="3067172" y="3334353"/>
              <a:ext cx="508172" cy="456564"/>
              <a:chOff x="4803375" y="3759550"/>
              <a:chExt cx="183575" cy="161000"/>
            </a:xfrm>
          </p:grpSpPr>
          <p:sp>
            <p:nvSpPr>
              <p:cNvPr id="527" name="Google Shape;527;p27"/>
              <p:cNvSpPr/>
              <p:nvPr/>
            </p:nvSpPr>
            <p:spPr>
              <a:xfrm>
                <a:off x="4806200" y="3759550"/>
                <a:ext cx="180750" cy="161000"/>
              </a:xfrm>
              <a:custGeom>
                <a:rect b="b" l="l" r="r" t="t"/>
                <a:pathLst>
                  <a:path extrusionOk="0" h="6440" w="7230">
                    <a:moveTo>
                      <a:pt x="3612" y="1"/>
                    </a:moveTo>
                    <a:cubicBezTo>
                      <a:pt x="2695" y="1"/>
                      <a:pt x="1785" y="390"/>
                      <a:pt x="1143" y="1144"/>
                    </a:cubicBezTo>
                    <a:cubicBezTo>
                      <a:pt x="1" y="2511"/>
                      <a:pt x="189" y="4544"/>
                      <a:pt x="1544" y="5686"/>
                    </a:cubicBezTo>
                    <a:cubicBezTo>
                      <a:pt x="2150" y="6192"/>
                      <a:pt x="2886" y="6439"/>
                      <a:pt x="3617" y="6439"/>
                    </a:cubicBezTo>
                    <a:cubicBezTo>
                      <a:pt x="4537" y="6439"/>
                      <a:pt x="5451" y="6047"/>
                      <a:pt x="6087" y="5285"/>
                    </a:cubicBezTo>
                    <a:cubicBezTo>
                      <a:pt x="7229" y="3929"/>
                      <a:pt x="7053" y="1897"/>
                      <a:pt x="5686" y="755"/>
                    </a:cubicBezTo>
                    <a:cubicBezTo>
                      <a:pt x="5079" y="248"/>
                      <a:pt x="4343" y="1"/>
                      <a:pt x="361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27"/>
              <p:cNvSpPr/>
              <p:nvPr/>
            </p:nvSpPr>
            <p:spPr>
              <a:xfrm>
                <a:off x="4803375" y="3772125"/>
                <a:ext cx="160650" cy="148200"/>
              </a:xfrm>
              <a:custGeom>
                <a:rect b="b" l="l" r="r" t="t"/>
                <a:pathLst>
                  <a:path extrusionOk="0" h="5928" w="6426">
                    <a:moveTo>
                      <a:pt x="1984" y="1"/>
                    </a:moveTo>
                    <a:cubicBezTo>
                      <a:pt x="252" y="1117"/>
                      <a:pt x="1" y="3539"/>
                      <a:pt x="1444" y="4983"/>
                    </a:cubicBezTo>
                    <a:cubicBezTo>
                      <a:pt x="2082" y="5620"/>
                      <a:pt x="2905" y="5928"/>
                      <a:pt x="3721" y="5928"/>
                    </a:cubicBezTo>
                    <a:cubicBezTo>
                      <a:pt x="4769" y="5928"/>
                      <a:pt x="5805" y="5422"/>
                      <a:pt x="6426" y="4455"/>
                    </a:cubicBezTo>
                    <a:lnTo>
                      <a:pt x="6426" y="4455"/>
                    </a:lnTo>
                    <a:cubicBezTo>
                      <a:pt x="5873" y="4817"/>
                      <a:pt x="5272" y="4980"/>
                      <a:pt x="4686" y="4980"/>
                    </a:cubicBezTo>
                    <a:cubicBezTo>
                      <a:pt x="3013" y="4980"/>
                      <a:pt x="1457" y="3644"/>
                      <a:pt x="1457" y="1757"/>
                    </a:cubicBezTo>
                    <a:cubicBezTo>
                      <a:pt x="1457" y="1130"/>
                      <a:pt x="1645" y="528"/>
                      <a:pt x="1984" y="1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28"/>
          <p:cNvSpPr txBox="1"/>
          <p:nvPr>
            <p:ph type="title"/>
          </p:nvPr>
        </p:nvSpPr>
        <p:spPr>
          <a:xfrm>
            <a:off x="713225" y="539500"/>
            <a:ext cx="77178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Aspects of the Game</a:t>
            </a:r>
            <a:endParaRPr/>
          </a:p>
        </p:txBody>
      </p:sp>
      <p:sp>
        <p:nvSpPr>
          <p:cNvPr id="534" name="Google Shape;534;p28"/>
          <p:cNvSpPr txBox="1"/>
          <p:nvPr>
            <p:ph idx="1" type="subTitle"/>
          </p:nvPr>
        </p:nvSpPr>
        <p:spPr>
          <a:xfrm>
            <a:off x="713225" y="1911097"/>
            <a:ext cx="23286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Third person camera follows avatar from behind</a:t>
            </a:r>
            <a:endParaRPr/>
          </a:p>
        </p:txBody>
      </p:sp>
      <p:sp>
        <p:nvSpPr>
          <p:cNvPr id="535" name="Google Shape;535;p28"/>
          <p:cNvSpPr txBox="1"/>
          <p:nvPr>
            <p:ph idx="3" type="subTitle"/>
          </p:nvPr>
        </p:nvSpPr>
        <p:spPr>
          <a:xfrm>
            <a:off x="713225" y="1362450"/>
            <a:ext cx="2328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Perspective</a:t>
            </a:r>
            <a:endParaRPr/>
          </a:p>
        </p:txBody>
      </p:sp>
      <p:sp>
        <p:nvSpPr>
          <p:cNvPr id="536" name="Google Shape;536;p28"/>
          <p:cNvSpPr txBox="1"/>
          <p:nvPr>
            <p:ph idx="2" type="subTitle"/>
          </p:nvPr>
        </p:nvSpPr>
        <p:spPr>
          <a:xfrm>
            <a:off x="3407700" y="1911097"/>
            <a:ext cx="23286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Dim lighting to mimic darker planet</a:t>
            </a:r>
            <a:endParaRPr/>
          </a:p>
        </p:txBody>
      </p:sp>
      <p:sp>
        <p:nvSpPr>
          <p:cNvPr id="537" name="Google Shape;537;p28"/>
          <p:cNvSpPr txBox="1"/>
          <p:nvPr>
            <p:ph idx="4" type="subTitle"/>
          </p:nvPr>
        </p:nvSpPr>
        <p:spPr>
          <a:xfrm>
            <a:off x="3407700" y="1362450"/>
            <a:ext cx="2328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Lighting</a:t>
            </a:r>
            <a:endParaRPr/>
          </a:p>
        </p:txBody>
      </p:sp>
      <p:sp>
        <p:nvSpPr>
          <p:cNvPr id="538" name="Google Shape;538;p28"/>
          <p:cNvSpPr txBox="1"/>
          <p:nvPr>
            <p:ph idx="5" type="subTitle"/>
          </p:nvPr>
        </p:nvSpPr>
        <p:spPr>
          <a:xfrm>
            <a:off x="6102175" y="1911097"/>
            <a:ext cx="23286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Simple mini games to provide small challenge to players</a:t>
            </a:r>
            <a:endParaRPr/>
          </a:p>
        </p:txBody>
      </p:sp>
      <p:sp>
        <p:nvSpPr>
          <p:cNvPr id="539" name="Google Shape;539;p28"/>
          <p:cNvSpPr txBox="1"/>
          <p:nvPr>
            <p:ph idx="6" type="subTitle"/>
          </p:nvPr>
        </p:nvSpPr>
        <p:spPr>
          <a:xfrm>
            <a:off x="6102175" y="1362450"/>
            <a:ext cx="2328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2D Mini Games</a:t>
            </a:r>
            <a:endParaRPr/>
          </a:p>
        </p:txBody>
      </p:sp>
      <p:sp>
        <p:nvSpPr>
          <p:cNvPr id="540" name="Google Shape;540;p28"/>
          <p:cNvSpPr txBox="1"/>
          <p:nvPr>
            <p:ph idx="7" type="subTitle"/>
          </p:nvPr>
        </p:nvSpPr>
        <p:spPr>
          <a:xfrm>
            <a:off x="713225" y="3694163"/>
            <a:ext cx="23286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Music playing while in the base and playing mini games</a:t>
            </a:r>
            <a:endParaRPr/>
          </a:p>
        </p:txBody>
      </p:sp>
      <p:sp>
        <p:nvSpPr>
          <p:cNvPr id="541" name="Google Shape;541;p28"/>
          <p:cNvSpPr txBox="1"/>
          <p:nvPr>
            <p:ph idx="8" type="subTitle"/>
          </p:nvPr>
        </p:nvSpPr>
        <p:spPr>
          <a:xfrm>
            <a:off x="3407700" y="3694163"/>
            <a:ext cx="23286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Normal gravity with movement controlled by arrow keys</a:t>
            </a:r>
            <a:endParaRPr/>
          </a:p>
        </p:txBody>
      </p:sp>
      <p:sp>
        <p:nvSpPr>
          <p:cNvPr id="542" name="Google Shape;542;p28"/>
          <p:cNvSpPr txBox="1"/>
          <p:nvPr>
            <p:ph idx="9" type="subTitle"/>
          </p:nvPr>
        </p:nvSpPr>
        <p:spPr>
          <a:xfrm>
            <a:off x="713225" y="3145516"/>
            <a:ext cx="2328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Music</a:t>
            </a:r>
            <a:endParaRPr/>
          </a:p>
        </p:txBody>
      </p:sp>
      <p:sp>
        <p:nvSpPr>
          <p:cNvPr id="543" name="Google Shape;543;p28"/>
          <p:cNvSpPr txBox="1"/>
          <p:nvPr>
            <p:ph idx="13" type="subTitle"/>
          </p:nvPr>
        </p:nvSpPr>
        <p:spPr>
          <a:xfrm>
            <a:off x="3407700" y="3145516"/>
            <a:ext cx="2328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Movement</a:t>
            </a:r>
            <a:endParaRPr/>
          </a:p>
        </p:txBody>
      </p:sp>
      <p:sp>
        <p:nvSpPr>
          <p:cNvPr id="544" name="Google Shape;544;p28"/>
          <p:cNvSpPr txBox="1"/>
          <p:nvPr>
            <p:ph idx="14" type="subTitle"/>
          </p:nvPr>
        </p:nvSpPr>
        <p:spPr>
          <a:xfrm>
            <a:off x="6102175" y="3694163"/>
            <a:ext cx="23286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Non-realistic assets used for fantasy image</a:t>
            </a:r>
            <a:endParaRPr/>
          </a:p>
        </p:txBody>
      </p:sp>
      <p:sp>
        <p:nvSpPr>
          <p:cNvPr id="545" name="Google Shape;545;p28"/>
          <p:cNvSpPr txBox="1"/>
          <p:nvPr>
            <p:ph idx="15" type="subTitle"/>
          </p:nvPr>
        </p:nvSpPr>
        <p:spPr>
          <a:xfrm>
            <a:off x="6102175" y="3145516"/>
            <a:ext cx="2328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Assets</a:t>
            </a:r>
            <a:endParaRPr/>
          </a:p>
        </p:txBody>
      </p:sp>
      <p:cxnSp>
        <p:nvCxnSpPr>
          <p:cNvPr id="546" name="Google Shape;546;p28"/>
          <p:cNvCxnSpPr/>
          <p:nvPr/>
        </p:nvCxnSpPr>
        <p:spPr>
          <a:xfrm>
            <a:off x="1420325" y="1865374"/>
            <a:ext cx="9144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547" name="Google Shape;547;p28"/>
          <p:cNvCxnSpPr/>
          <p:nvPr/>
        </p:nvCxnSpPr>
        <p:spPr>
          <a:xfrm>
            <a:off x="4114800" y="1865374"/>
            <a:ext cx="9144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548" name="Google Shape;548;p28"/>
          <p:cNvCxnSpPr/>
          <p:nvPr/>
        </p:nvCxnSpPr>
        <p:spPr>
          <a:xfrm>
            <a:off x="6809275" y="1865374"/>
            <a:ext cx="9144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549" name="Google Shape;549;p28"/>
          <p:cNvCxnSpPr/>
          <p:nvPr/>
        </p:nvCxnSpPr>
        <p:spPr>
          <a:xfrm>
            <a:off x="1420325" y="3648440"/>
            <a:ext cx="9144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550" name="Google Shape;550;p28"/>
          <p:cNvCxnSpPr/>
          <p:nvPr/>
        </p:nvCxnSpPr>
        <p:spPr>
          <a:xfrm>
            <a:off x="4114800" y="3648440"/>
            <a:ext cx="9144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551" name="Google Shape;551;p28"/>
          <p:cNvCxnSpPr/>
          <p:nvPr/>
        </p:nvCxnSpPr>
        <p:spPr>
          <a:xfrm>
            <a:off x="6809275" y="3648440"/>
            <a:ext cx="9144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552" name="Google Shape;552;p28"/>
          <p:cNvSpPr/>
          <p:nvPr/>
        </p:nvSpPr>
        <p:spPr>
          <a:xfrm>
            <a:off x="8641650" y="1083463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28"/>
          <p:cNvSpPr/>
          <p:nvPr/>
        </p:nvSpPr>
        <p:spPr>
          <a:xfrm>
            <a:off x="5850575" y="4658900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28"/>
          <p:cNvSpPr/>
          <p:nvPr/>
        </p:nvSpPr>
        <p:spPr>
          <a:xfrm>
            <a:off x="8431025" y="1466338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28"/>
          <p:cNvSpPr/>
          <p:nvPr/>
        </p:nvSpPr>
        <p:spPr>
          <a:xfrm>
            <a:off x="286925" y="2626575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28"/>
          <p:cNvSpPr/>
          <p:nvPr/>
        </p:nvSpPr>
        <p:spPr>
          <a:xfrm>
            <a:off x="540325" y="2985438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28"/>
          <p:cNvSpPr/>
          <p:nvPr/>
        </p:nvSpPr>
        <p:spPr>
          <a:xfrm>
            <a:off x="8687325" y="1911100"/>
            <a:ext cx="91500" cy="9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29"/>
          <p:cNvSpPr/>
          <p:nvPr/>
        </p:nvSpPr>
        <p:spPr>
          <a:xfrm>
            <a:off x="6378800" y="-1219200"/>
            <a:ext cx="3570000" cy="3570000"/>
          </a:xfrm>
          <a:prstGeom prst="ellipse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29"/>
          <p:cNvSpPr txBox="1"/>
          <p:nvPr>
            <p:ph type="title"/>
          </p:nvPr>
        </p:nvSpPr>
        <p:spPr>
          <a:xfrm>
            <a:off x="519050" y="539500"/>
            <a:ext cx="3870000" cy="12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Game Scene</a:t>
            </a:r>
            <a:endParaRPr/>
          </a:p>
        </p:txBody>
      </p:sp>
      <p:sp>
        <p:nvSpPr>
          <p:cNvPr id="564" name="Google Shape;564;p29"/>
          <p:cNvSpPr txBox="1"/>
          <p:nvPr>
            <p:ph idx="1" type="subTitle"/>
          </p:nvPr>
        </p:nvSpPr>
        <p:spPr>
          <a:xfrm>
            <a:off x="713150" y="1452700"/>
            <a:ext cx="3675900" cy="30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/>
              <a:t>Goal: visit all 4 mini games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/>
              <a:t>Colliders on computer console leading to mini games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/>
              <a:t>4 rooms in base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/>
              <a:t>1 computer in each room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/>
              <a:t>Spawn in the middle of the base each time main scene is reloaded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/>
              <a:t>Cannot leave base (colliders)</a:t>
            </a:r>
            <a:endParaRPr sz="1800"/>
          </a:p>
        </p:txBody>
      </p:sp>
      <p:sp>
        <p:nvSpPr>
          <p:cNvPr id="565" name="Google Shape;565;p29"/>
          <p:cNvSpPr/>
          <p:nvPr/>
        </p:nvSpPr>
        <p:spPr>
          <a:xfrm>
            <a:off x="7505000" y="3610400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29"/>
          <p:cNvSpPr/>
          <p:nvPr/>
        </p:nvSpPr>
        <p:spPr>
          <a:xfrm>
            <a:off x="5068350" y="1920300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29"/>
          <p:cNvSpPr/>
          <p:nvPr/>
        </p:nvSpPr>
        <p:spPr>
          <a:xfrm>
            <a:off x="3361975" y="4697663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29"/>
          <p:cNvSpPr/>
          <p:nvPr/>
        </p:nvSpPr>
        <p:spPr>
          <a:xfrm>
            <a:off x="5154600" y="563025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29"/>
          <p:cNvSpPr/>
          <p:nvPr/>
        </p:nvSpPr>
        <p:spPr>
          <a:xfrm>
            <a:off x="4754925" y="779813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29"/>
          <p:cNvSpPr/>
          <p:nvPr/>
        </p:nvSpPr>
        <p:spPr>
          <a:xfrm>
            <a:off x="5207363" y="1148925"/>
            <a:ext cx="91500" cy="9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1" name="Google Shape;571;p29"/>
          <p:cNvGrpSpPr/>
          <p:nvPr/>
        </p:nvGrpSpPr>
        <p:grpSpPr>
          <a:xfrm>
            <a:off x="4754933" y="3956119"/>
            <a:ext cx="608064" cy="320051"/>
            <a:chOff x="6751900" y="1659525"/>
            <a:chExt cx="623400" cy="327150"/>
          </a:xfrm>
        </p:grpSpPr>
        <p:sp>
          <p:nvSpPr>
            <p:cNvPr id="572" name="Google Shape;572;p29"/>
            <p:cNvSpPr/>
            <p:nvPr/>
          </p:nvSpPr>
          <p:spPr>
            <a:xfrm>
              <a:off x="6751900" y="1659525"/>
              <a:ext cx="623400" cy="327150"/>
            </a:xfrm>
            <a:custGeom>
              <a:rect b="b" l="l" r="r" t="t"/>
              <a:pathLst>
                <a:path extrusionOk="0" h="13086" w="24936">
                  <a:moveTo>
                    <a:pt x="24935" y="1"/>
                  </a:moveTo>
                  <a:cubicBezTo>
                    <a:pt x="24934" y="1"/>
                    <a:pt x="2385" y="7241"/>
                    <a:pt x="2159" y="7354"/>
                  </a:cubicBezTo>
                  <a:cubicBezTo>
                    <a:pt x="653" y="8057"/>
                    <a:pt x="1" y="9852"/>
                    <a:pt x="704" y="11357"/>
                  </a:cubicBezTo>
                  <a:cubicBezTo>
                    <a:pt x="1213" y="12449"/>
                    <a:pt x="2296" y="13086"/>
                    <a:pt x="3427" y="13086"/>
                  </a:cubicBezTo>
                  <a:cubicBezTo>
                    <a:pt x="3856" y="13086"/>
                    <a:pt x="4292" y="12994"/>
                    <a:pt x="4707" y="12801"/>
                  </a:cubicBezTo>
                  <a:cubicBezTo>
                    <a:pt x="4933" y="12700"/>
                    <a:pt x="24935" y="1"/>
                    <a:pt x="249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9"/>
            <p:cNvSpPr/>
            <p:nvPr/>
          </p:nvSpPr>
          <p:spPr>
            <a:xfrm>
              <a:off x="6775125" y="1860775"/>
              <a:ext cx="125025" cy="101550"/>
            </a:xfrm>
            <a:custGeom>
              <a:rect b="b" l="l" r="r" t="t"/>
              <a:pathLst>
                <a:path extrusionOk="0" h="4062" w="5001">
                  <a:moveTo>
                    <a:pt x="2514" y="0"/>
                  </a:moveTo>
                  <a:cubicBezTo>
                    <a:pt x="2222" y="0"/>
                    <a:pt x="1926" y="63"/>
                    <a:pt x="1644" y="195"/>
                  </a:cubicBezTo>
                  <a:cubicBezTo>
                    <a:pt x="1" y="961"/>
                    <a:pt x="113" y="3320"/>
                    <a:pt x="1808" y="3935"/>
                  </a:cubicBezTo>
                  <a:cubicBezTo>
                    <a:pt x="2048" y="4021"/>
                    <a:pt x="2285" y="4061"/>
                    <a:pt x="2515" y="4061"/>
                  </a:cubicBezTo>
                  <a:cubicBezTo>
                    <a:pt x="3916" y="4061"/>
                    <a:pt x="5000" y="2574"/>
                    <a:pt x="4342" y="1162"/>
                  </a:cubicBezTo>
                  <a:cubicBezTo>
                    <a:pt x="3998" y="427"/>
                    <a:pt x="3273" y="0"/>
                    <a:pt x="2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" name="Google Shape;574;p29"/>
          <p:cNvGrpSpPr/>
          <p:nvPr/>
        </p:nvGrpSpPr>
        <p:grpSpPr>
          <a:xfrm>
            <a:off x="5736295" y="1179702"/>
            <a:ext cx="2444791" cy="1097175"/>
            <a:chOff x="6071920" y="2288315"/>
            <a:chExt cx="2444791" cy="1097175"/>
          </a:xfrm>
        </p:grpSpPr>
        <p:sp>
          <p:nvSpPr>
            <p:cNvPr id="575" name="Google Shape;575;p29"/>
            <p:cNvSpPr/>
            <p:nvPr/>
          </p:nvSpPr>
          <p:spPr>
            <a:xfrm>
              <a:off x="6071920" y="2288909"/>
              <a:ext cx="2444791" cy="1095985"/>
            </a:xfrm>
            <a:custGeom>
              <a:rect b="b" l="l" r="r" t="t"/>
              <a:pathLst>
                <a:path extrusionOk="0" h="13819" w="30934">
                  <a:moveTo>
                    <a:pt x="15517" y="0"/>
                  </a:moveTo>
                  <a:cubicBezTo>
                    <a:pt x="15411" y="0"/>
                    <a:pt x="15304" y="4"/>
                    <a:pt x="15197" y="10"/>
                  </a:cubicBezTo>
                  <a:lnTo>
                    <a:pt x="15134" y="10"/>
                  </a:lnTo>
                  <a:cubicBezTo>
                    <a:pt x="15047" y="10"/>
                    <a:pt x="14959" y="10"/>
                    <a:pt x="14858" y="22"/>
                  </a:cubicBezTo>
                  <a:cubicBezTo>
                    <a:pt x="14771" y="35"/>
                    <a:pt x="14645" y="47"/>
                    <a:pt x="14532" y="60"/>
                  </a:cubicBezTo>
                  <a:cubicBezTo>
                    <a:pt x="14419" y="73"/>
                    <a:pt x="14281" y="98"/>
                    <a:pt x="14156" y="123"/>
                  </a:cubicBezTo>
                  <a:lnTo>
                    <a:pt x="14105" y="123"/>
                  </a:lnTo>
                  <a:lnTo>
                    <a:pt x="13993" y="148"/>
                  </a:lnTo>
                  <a:lnTo>
                    <a:pt x="13779" y="198"/>
                  </a:lnTo>
                  <a:lnTo>
                    <a:pt x="13691" y="223"/>
                  </a:lnTo>
                  <a:lnTo>
                    <a:pt x="13566" y="261"/>
                  </a:lnTo>
                  <a:cubicBezTo>
                    <a:pt x="13453" y="286"/>
                    <a:pt x="13340" y="324"/>
                    <a:pt x="13240" y="361"/>
                  </a:cubicBezTo>
                  <a:lnTo>
                    <a:pt x="13177" y="386"/>
                  </a:lnTo>
                  <a:cubicBezTo>
                    <a:pt x="13051" y="424"/>
                    <a:pt x="12926" y="474"/>
                    <a:pt x="12800" y="524"/>
                  </a:cubicBezTo>
                  <a:lnTo>
                    <a:pt x="12700" y="575"/>
                  </a:lnTo>
                  <a:cubicBezTo>
                    <a:pt x="12612" y="612"/>
                    <a:pt x="12512" y="650"/>
                    <a:pt x="12424" y="700"/>
                  </a:cubicBezTo>
                  <a:lnTo>
                    <a:pt x="12311" y="750"/>
                  </a:lnTo>
                  <a:cubicBezTo>
                    <a:pt x="12223" y="800"/>
                    <a:pt x="12123" y="851"/>
                    <a:pt x="12035" y="913"/>
                  </a:cubicBezTo>
                  <a:cubicBezTo>
                    <a:pt x="12010" y="926"/>
                    <a:pt x="11985" y="938"/>
                    <a:pt x="11960" y="951"/>
                  </a:cubicBezTo>
                  <a:cubicBezTo>
                    <a:pt x="11847" y="1014"/>
                    <a:pt x="11734" y="1089"/>
                    <a:pt x="11621" y="1164"/>
                  </a:cubicBezTo>
                  <a:lnTo>
                    <a:pt x="11558" y="1215"/>
                  </a:lnTo>
                  <a:cubicBezTo>
                    <a:pt x="11470" y="1277"/>
                    <a:pt x="11382" y="1340"/>
                    <a:pt x="11295" y="1403"/>
                  </a:cubicBezTo>
                  <a:lnTo>
                    <a:pt x="11207" y="1465"/>
                  </a:lnTo>
                  <a:cubicBezTo>
                    <a:pt x="11119" y="1541"/>
                    <a:pt x="11044" y="1604"/>
                    <a:pt x="10968" y="1666"/>
                  </a:cubicBezTo>
                  <a:lnTo>
                    <a:pt x="10893" y="1729"/>
                  </a:lnTo>
                  <a:cubicBezTo>
                    <a:pt x="10793" y="1817"/>
                    <a:pt x="10692" y="1905"/>
                    <a:pt x="10592" y="2005"/>
                  </a:cubicBezTo>
                  <a:lnTo>
                    <a:pt x="10567" y="2030"/>
                  </a:lnTo>
                  <a:cubicBezTo>
                    <a:pt x="10479" y="2118"/>
                    <a:pt x="10404" y="2206"/>
                    <a:pt x="10316" y="2294"/>
                  </a:cubicBezTo>
                  <a:lnTo>
                    <a:pt x="10253" y="2369"/>
                  </a:lnTo>
                  <a:cubicBezTo>
                    <a:pt x="10178" y="2444"/>
                    <a:pt x="10115" y="2520"/>
                    <a:pt x="10052" y="2607"/>
                  </a:cubicBezTo>
                  <a:lnTo>
                    <a:pt x="9989" y="2683"/>
                  </a:lnTo>
                  <a:cubicBezTo>
                    <a:pt x="9826" y="2896"/>
                    <a:pt x="9676" y="3109"/>
                    <a:pt x="9538" y="3348"/>
                  </a:cubicBezTo>
                  <a:lnTo>
                    <a:pt x="9500" y="3423"/>
                  </a:lnTo>
                  <a:cubicBezTo>
                    <a:pt x="9437" y="3511"/>
                    <a:pt x="9387" y="3611"/>
                    <a:pt x="9337" y="3699"/>
                  </a:cubicBezTo>
                  <a:cubicBezTo>
                    <a:pt x="9324" y="3737"/>
                    <a:pt x="9312" y="3762"/>
                    <a:pt x="9299" y="3787"/>
                  </a:cubicBezTo>
                  <a:cubicBezTo>
                    <a:pt x="9237" y="3913"/>
                    <a:pt x="9174" y="4025"/>
                    <a:pt x="9124" y="4151"/>
                  </a:cubicBezTo>
                  <a:cubicBezTo>
                    <a:pt x="8860" y="4741"/>
                    <a:pt x="8697" y="5368"/>
                    <a:pt x="8609" y="6008"/>
                  </a:cubicBezTo>
                  <a:cubicBezTo>
                    <a:pt x="3477" y="7050"/>
                    <a:pt x="1" y="8242"/>
                    <a:pt x="113" y="9045"/>
                  </a:cubicBezTo>
                  <a:cubicBezTo>
                    <a:pt x="189" y="9580"/>
                    <a:pt x="1848" y="9848"/>
                    <a:pt x="4493" y="9848"/>
                  </a:cubicBezTo>
                  <a:cubicBezTo>
                    <a:pt x="5815" y="9848"/>
                    <a:pt x="7383" y="9781"/>
                    <a:pt x="9124" y="9647"/>
                  </a:cubicBezTo>
                  <a:cubicBezTo>
                    <a:pt x="9224" y="9873"/>
                    <a:pt x="9324" y="10087"/>
                    <a:pt x="9450" y="10300"/>
                  </a:cubicBezTo>
                  <a:lnTo>
                    <a:pt x="9475" y="10338"/>
                  </a:lnTo>
                  <a:cubicBezTo>
                    <a:pt x="9513" y="10413"/>
                    <a:pt x="9550" y="10488"/>
                    <a:pt x="9600" y="10551"/>
                  </a:cubicBezTo>
                  <a:lnTo>
                    <a:pt x="9626" y="10588"/>
                  </a:lnTo>
                  <a:cubicBezTo>
                    <a:pt x="9914" y="11053"/>
                    <a:pt x="10266" y="11479"/>
                    <a:pt x="10655" y="11868"/>
                  </a:cubicBezTo>
                  <a:cubicBezTo>
                    <a:pt x="11433" y="12621"/>
                    <a:pt x="12374" y="13174"/>
                    <a:pt x="13403" y="13500"/>
                  </a:cubicBezTo>
                  <a:cubicBezTo>
                    <a:pt x="13516" y="13537"/>
                    <a:pt x="13641" y="13575"/>
                    <a:pt x="13767" y="13600"/>
                  </a:cubicBezTo>
                  <a:lnTo>
                    <a:pt x="13829" y="13625"/>
                  </a:lnTo>
                  <a:cubicBezTo>
                    <a:pt x="13930" y="13650"/>
                    <a:pt x="14030" y="13663"/>
                    <a:pt x="14131" y="13688"/>
                  </a:cubicBezTo>
                  <a:lnTo>
                    <a:pt x="14231" y="13701"/>
                  </a:lnTo>
                  <a:cubicBezTo>
                    <a:pt x="14331" y="13726"/>
                    <a:pt x="14432" y="13738"/>
                    <a:pt x="14532" y="13751"/>
                  </a:cubicBezTo>
                  <a:lnTo>
                    <a:pt x="14607" y="13763"/>
                  </a:lnTo>
                  <a:cubicBezTo>
                    <a:pt x="14897" y="13800"/>
                    <a:pt x="15189" y="13818"/>
                    <a:pt x="15481" y="13818"/>
                  </a:cubicBezTo>
                  <a:cubicBezTo>
                    <a:pt x="15795" y="13818"/>
                    <a:pt x="16108" y="13796"/>
                    <a:pt x="16414" y="13751"/>
                  </a:cubicBezTo>
                  <a:cubicBezTo>
                    <a:pt x="17017" y="13676"/>
                    <a:pt x="17594" y="13512"/>
                    <a:pt x="18146" y="13286"/>
                  </a:cubicBezTo>
                  <a:lnTo>
                    <a:pt x="18196" y="13261"/>
                  </a:lnTo>
                  <a:cubicBezTo>
                    <a:pt x="18284" y="13224"/>
                    <a:pt x="18385" y="13174"/>
                    <a:pt x="18472" y="13136"/>
                  </a:cubicBezTo>
                  <a:lnTo>
                    <a:pt x="18535" y="13098"/>
                  </a:lnTo>
                  <a:cubicBezTo>
                    <a:pt x="18623" y="13061"/>
                    <a:pt x="18711" y="13010"/>
                    <a:pt x="18786" y="12973"/>
                  </a:cubicBezTo>
                  <a:lnTo>
                    <a:pt x="18861" y="12923"/>
                  </a:lnTo>
                  <a:cubicBezTo>
                    <a:pt x="18937" y="12885"/>
                    <a:pt x="19025" y="12835"/>
                    <a:pt x="19100" y="12797"/>
                  </a:cubicBezTo>
                  <a:lnTo>
                    <a:pt x="19175" y="12747"/>
                  </a:lnTo>
                  <a:cubicBezTo>
                    <a:pt x="19251" y="12697"/>
                    <a:pt x="19326" y="12646"/>
                    <a:pt x="19389" y="12596"/>
                  </a:cubicBezTo>
                  <a:lnTo>
                    <a:pt x="19464" y="12546"/>
                  </a:lnTo>
                  <a:cubicBezTo>
                    <a:pt x="19539" y="12496"/>
                    <a:pt x="19614" y="12446"/>
                    <a:pt x="19677" y="12396"/>
                  </a:cubicBezTo>
                  <a:lnTo>
                    <a:pt x="19740" y="12345"/>
                  </a:lnTo>
                  <a:lnTo>
                    <a:pt x="19853" y="12257"/>
                  </a:lnTo>
                  <a:lnTo>
                    <a:pt x="19966" y="12157"/>
                  </a:lnTo>
                  <a:lnTo>
                    <a:pt x="20016" y="12119"/>
                  </a:lnTo>
                  <a:lnTo>
                    <a:pt x="20141" y="11994"/>
                  </a:lnTo>
                  <a:lnTo>
                    <a:pt x="20217" y="11931"/>
                  </a:lnTo>
                  <a:lnTo>
                    <a:pt x="20242" y="11906"/>
                  </a:lnTo>
                  <a:lnTo>
                    <a:pt x="20267" y="11881"/>
                  </a:lnTo>
                  <a:lnTo>
                    <a:pt x="20443" y="11705"/>
                  </a:lnTo>
                  <a:lnTo>
                    <a:pt x="20505" y="11643"/>
                  </a:lnTo>
                  <a:cubicBezTo>
                    <a:pt x="20694" y="11442"/>
                    <a:pt x="20857" y="11241"/>
                    <a:pt x="21020" y="11028"/>
                  </a:cubicBezTo>
                  <a:lnTo>
                    <a:pt x="21083" y="10952"/>
                  </a:lnTo>
                  <a:cubicBezTo>
                    <a:pt x="21133" y="10865"/>
                    <a:pt x="21196" y="10777"/>
                    <a:pt x="21258" y="10689"/>
                  </a:cubicBezTo>
                  <a:lnTo>
                    <a:pt x="21309" y="10601"/>
                  </a:lnTo>
                  <a:cubicBezTo>
                    <a:pt x="21371" y="10501"/>
                    <a:pt x="21434" y="10400"/>
                    <a:pt x="21497" y="10300"/>
                  </a:cubicBezTo>
                  <a:lnTo>
                    <a:pt x="21509" y="10262"/>
                  </a:lnTo>
                  <a:cubicBezTo>
                    <a:pt x="21585" y="10149"/>
                    <a:pt x="21647" y="10024"/>
                    <a:pt x="21698" y="9911"/>
                  </a:cubicBezTo>
                  <a:lnTo>
                    <a:pt x="21735" y="9823"/>
                  </a:lnTo>
                  <a:cubicBezTo>
                    <a:pt x="21785" y="9735"/>
                    <a:pt x="21823" y="9635"/>
                    <a:pt x="21861" y="9534"/>
                  </a:cubicBezTo>
                  <a:cubicBezTo>
                    <a:pt x="21873" y="9509"/>
                    <a:pt x="21886" y="9472"/>
                    <a:pt x="21911" y="9434"/>
                  </a:cubicBezTo>
                  <a:cubicBezTo>
                    <a:pt x="21949" y="9334"/>
                    <a:pt x="21986" y="9233"/>
                    <a:pt x="22011" y="9133"/>
                  </a:cubicBezTo>
                  <a:lnTo>
                    <a:pt x="22049" y="9058"/>
                  </a:lnTo>
                  <a:cubicBezTo>
                    <a:pt x="22087" y="8919"/>
                    <a:pt x="22124" y="8794"/>
                    <a:pt x="22162" y="8669"/>
                  </a:cubicBezTo>
                  <a:cubicBezTo>
                    <a:pt x="22162" y="8643"/>
                    <a:pt x="22174" y="8618"/>
                    <a:pt x="22174" y="8593"/>
                  </a:cubicBezTo>
                  <a:cubicBezTo>
                    <a:pt x="22199" y="8480"/>
                    <a:pt x="22225" y="8380"/>
                    <a:pt x="22250" y="8280"/>
                  </a:cubicBezTo>
                  <a:lnTo>
                    <a:pt x="22275" y="8154"/>
                  </a:lnTo>
                  <a:cubicBezTo>
                    <a:pt x="22287" y="8054"/>
                    <a:pt x="22300" y="7953"/>
                    <a:pt x="22312" y="7853"/>
                  </a:cubicBezTo>
                  <a:lnTo>
                    <a:pt x="22312" y="7815"/>
                  </a:lnTo>
                  <a:cubicBezTo>
                    <a:pt x="27445" y="6774"/>
                    <a:pt x="30933" y="5582"/>
                    <a:pt x="30821" y="4778"/>
                  </a:cubicBezTo>
                  <a:cubicBezTo>
                    <a:pt x="30745" y="4243"/>
                    <a:pt x="29092" y="3975"/>
                    <a:pt x="26451" y="3975"/>
                  </a:cubicBezTo>
                  <a:cubicBezTo>
                    <a:pt x="25130" y="3975"/>
                    <a:pt x="23563" y="4042"/>
                    <a:pt x="21823" y="4176"/>
                  </a:cubicBezTo>
                  <a:cubicBezTo>
                    <a:pt x="21748" y="4013"/>
                    <a:pt x="21672" y="3862"/>
                    <a:pt x="21597" y="3699"/>
                  </a:cubicBezTo>
                  <a:cubicBezTo>
                    <a:pt x="21258" y="3059"/>
                    <a:pt x="20819" y="2457"/>
                    <a:pt x="20305" y="1955"/>
                  </a:cubicBezTo>
                  <a:cubicBezTo>
                    <a:pt x="20217" y="1867"/>
                    <a:pt x="20129" y="1792"/>
                    <a:pt x="20041" y="1704"/>
                  </a:cubicBezTo>
                  <a:cubicBezTo>
                    <a:pt x="19941" y="1629"/>
                    <a:pt x="19853" y="1553"/>
                    <a:pt x="19765" y="1478"/>
                  </a:cubicBezTo>
                  <a:cubicBezTo>
                    <a:pt x="18636" y="587"/>
                    <a:pt x="17268" y="73"/>
                    <a:pt x="15837" y="10"/>
                  </a:cubicBezTo>
                  <a:cubicBezTo>
                    <a:pt x="15731" y="4"/>
                    <a:pt x="15624" y="0"/>
                    <a:pt x="15517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6" name="Google Shape;576;p29"/>
            <p:cNvGrpSpPr/>
            <p:nvPr/>
          </p:nvGrpSpPr>
          <p:grpSpPr>
            <a:xfrm>
              <a:off x="6071920" y="2288315"/>
              <a:ext cx="2444791" cy="1097175"/>
              <a:chOff x="5351657" y="1819599"/>
              <a:chExt cx="2444791" cy="1097175"/>
            </a:xfrm>
          </p:grpSpPr>
          <p:sp>
            <p:nvSpPr>
              <p:cNvPr id="577" name="Google Shape;577;p29"/>
              <p:cNvSpPr/>
              <p:nvPr/>
            </p:nvSpPr>
            <p:spPr>
              <a:xfrm>
                <a:off x="5954596" y="1819599"/>
                <a:ext cx="1237807" cy="1097175"/>
              </a:xfrm>
              <a:custGeom>
                <a:rect b="b" l="l" r="r" t="t"/>
                <a:pathLst>
                  <a:path extrusionOk="0" h="13834" w="15662">
                    <a:moveTo>
                      <a:pt x="7839" y="1"/>
                    </a:moveTo>
                    <a:cubicBezTo>
                      <a:pt x="5716" y="1"/>
                      <a:pt x="3619" y="974"/>
                      <a:pt x="2260" y="2814"/>
                    </a:cubicBezTo>
                    <a:cubicBezTo>
                      <a:pt x="1" y="5901"/>
                      <a:pt x="653" y="10230"/>
                      <a:pt x="3728" y="12489"/>
                    </a:cubicBezTo>
                    <a:cubicBezTo>
                      <a:pt x="4967" y="13396"/>
                      <a:pt x="6407" y="13833"/>
                      <a:pt x="7832" y="13833"/>
                    </a:cubicBezTo>
                    <a:cubicBezTo>
                      <a:pt x="9957" y="13833"/>
                      <a:pt x="12051" y="12861"/>
                      <a:pt x="13403" y="11021"/>
                    </a:cubicBezTo>
                    <a:cubicBezTo>
                      <a:pt x="15662" y="7946"/>
                      <a:pt x="15009" y="3617"/>
                      <a:pt x="11935" y="1345"/>
                    </a:cubicBezTo>
                    <a:cubicBezTo>
                      <a:pt x="10700" y="439"/>
                      <a:pt x="9264" y="1"/>
                      <a:pt x="78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29"/>
              <p:cNvSpPr/>
              <p:nvPr/>
            </p:nvSpPr>
            <p:spPr>
              <a:xfrm>
                <a:off x="6752982" y="2573361"/>
                <a:ext cx="326404" cy="311371"/>
              </a:xfrm>
              <a:custGeom>
                <a:rect b="b" l="l" r="r" t="t"/>
                <a:pathLst>
                  <a:path extrusionOk="0" h="3926" w="4130">
                    <a:moveTo>
                      <a:pt x="3799" y="0"/>
                    </a:moveTo>
                    <a:cubicBezTo>
                      <a:pt x="3485" y="0"/>
                      <a:pt x="3186" y="129"/>
                      <a:pt x="2962" y="362"/>
                    </a:cubicBezTo>
                    <a:cubicBezTo>
                      <a:pt x="2573" y="789"/>
                      <a:pt x="2548" y="1479"/>
                      <a:pt x="2134" y="1868"/>
                    </a:cubicBezTo>
                    <a:cubicBezTo>
                      <a:pt x="1757" y="2219"/>
                      <a:pt x="1180" y="2244"/>
                      <a:pt x="741" y="2495"/>
                    </a:cubicBezTo>
                    <a:cubicBezTo>
                      <a:pt x="252" y="2797"/>
                      <a:pt x="1" y="3361"/>
                      <a:pt x="76" y="3926"/>
                    </a:cubicBezTo>
                    <a:cubicBezTo>
                      <a:pt x="1908" y="3261"/>
                      <a:pt x="3389" y="1855"/>
                      <a:pt x="4129" y="48"/>
                    </a:cubicBezTo>
                    <a:cubicBezTo>
                      <a:pt x="4019" y="16"/>
                      <a:pt x="3908" y="0"/>
                      <a:pt x="37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6392989" y="1938247"/>
                <a:ext cx="664584" cy="977337"/>
              </a:xfrm>
              <a:custGeom>
                <a:rect b="b" l="l" r="r" t="t"/>
                <a:pathLst>
                  <a:path extrusionOk="0" h="12323" w="8409">
                    <a:moveTo>
                      <a:pt x="6551" y="0"/>
                    </a:moveTo>
                    <a:cubicBezTo>
                      <a:pt x="6375" y="238"/>
                      <a:pt x="6250" y="527"/>
                      <a:pt x="6174" y="816"/>
                    </a:cubicBezTo>
                    <a:cubicBezTo>
                      <a:pt x="5986" y="1694"/>
                      <a:pt x="6300" y="2711"/>
                      <a:pt x="5823" y="3464"/>
                    </a:cubicBezTo>
                    <a:cubicBezTo>
                      <a:pt x="5547" y="3915"/>
                      <a:pt x="5032" y="4166"/>
                      <a:pt x="4543" y="4342"/>
                    </a:cubicBezTo>
                    <a:cubicBezTo>
                      <a:pt x="4041" y="4518"/>
                      <a:pt x="3514" y="4643"/>
                      <a:pt x="3062" y="4919"/>
                    </a:cubicBezTo>
                    <a:cubicBezTo>
                      <a:pt x="2611" y="5183"/>
                      <a:pt x="2222" y="5647"/>
                      <a:pt x="2234" y="6174"/>
                    </a:cubicBezTo>
                    <a:cubicBezTo>
                      <a:pt x="2259" y="6839"/>
                      <a:pt x="2862" y="7479"/>
                      <a:pt x="2585" y="8081"/>
                    </a:cubicBezTo>
                    <a:cubicBezTo>
                      <a:pt x="2397" y="8508"/>
                      <a:pt x="1858" y="8634"/>
                      <a:pt x="1431" y="8834"/>
                    </a:cubicBezTo>
                    <a:cubicBezTo>
                      <a:pt x="603" y="9223"/>
                      <a:pt x="63" y="10039"/>
                      <a:pt x="13" y="10955"/>
                    </a:cubicBezTo>
                    <a:cubicBezTo>
                      <a:pt x="0" y="11319"/>
                      <a:pt x="76" y="11683"/>
                      <a:pt x="226" y="12022"/>
                    </a:cubicBezTo>
                    <a:cubicBezTo>
                      <a:pt x="741" y="12185"/>
                      <a:pt x="1280" y="12285"/>
                      <a:pt x="1820" y="12323"/>
                    </a:cubicBezTo>
                    <a:cubicBezTo>
                      <a:pt x="1770" y="12248"/>
                      <a:pt x="1720" y="12172"/>
                      <a:pt x="1669" y="12085"/>
                    </a:cubicBezTo>
                    <a:cubicBezTo>
                      <a:pt x="1268" y="11319"/>
                      <a:pt x="1331" y="10215"/>
                      <a:pt x="2046" y="9725"/>
                    </a:cubicBezTo>
                    <a:cubicBezTo>
                      <a:pt x="2498" y="9412"/>
                      <a:pt x="3087" y="9412"/>
                      <a:pt x="3614" y="9336"/>
                    </a:cubicBezTo>
                    <a:cubicBezTo>
                      <a:pt x="4154" y="9274"/>
                      <a:pt x="4756" y="9085"/>
                      <a:pt x="4995" y="8596"/>
                    </a:cubicBezTo>
                    <a:cubicBezTo>
                      <a:pt x="5208" y="8157"/>
                      <a:pt x="5058" y="7630"/>
                      <a:pt x="4945" y="7153"/>
                    </a:cubicBezTo>
                    <a:cubicBezTo>
                      <a:pt x="4832" y="6676"/>
                      <a:pt x="4782" y="6111"/>
                      <a:pt x="5120" y="5772"/>
                    </a:cubicBezTo>
                    <a:cubicBezTo>
                      <a:pt x="5337" y="5556"/>
                      <a:pt x="5650" y="5489"/>
                      <a:pt x="5963" y="5489"/>
                    </a:cubicBezTo>
                    <a:cubicBezTo>
                      <a:pt x="6103" y="5489"/>
                      <a:pt x="6243" y="5502"/>
                      <a:pt x="6375" y="5522"/>
                    </a:cubicBezTo>
                    <a:cubicBezTo>
                      <a:pt x="6595" y="5547"/>
                      <a:pt x="6824" y="5581"/>
                      <a:pt x="7047" y="5581"/>
                    </a:cubicBezTo>
                    <a:cubicBezTo>
                      <a:pt x="7269" y="5581"/>
                      <a:pt x="7486" y="5547"/>
                      <a:pt x="7680" y="5434"/>
                    </a:cubicBezTo>
                    <a:cubicBezTo>
                      <a:pt x="8032" y="5220"/>
                      <a:pt x="8207" y="4806"/>
                      <a:pt x="8245" y="4392"/>
                    </a:cubicBezTo>
                    <a:cubicBezTo>
                      <a:pt x="8295" y="3991"/>
                      <a:pt x="8232" y="3576"/>
                      <a:pt x="8232" y="3175"/>
                    </a:cubicBezTo>
                    <a:cubicBezTo>
                      <a:pt x="8207" y="2849"/>
                      <a:pt x="8270" y="2522"/>
                      <a:pt x="8408" y="2234"/>
                    </a:cubicBezTo>
                    <a:cubicBezTo>
                      <a:pt x="7956" y="1368"/>
                      <a:pt x="7329" y="602"/>
                      <a:pt x="65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6052834" y="1819837"/>
                <a:ext cx="548486" cy="942520"/>
              </a:xfrm>
              <a:custGeom>
                <a:rect b="b" l="l" r="r" t="t"/>
                <a:pathLst>
                  <a:path extrusionOk="0" h="11884" w="6940">
                    <a:moveTo>
                      <a:pt x="6523" y="0"/>
                    </a:moveTo>
                    <a:cubicBezTo>
                      <a:pt x="6224" y="0"/>
                      <a:pt x="5926" y="20"/>
                      <a:pt x="5635" y="62"/>
                    </a:cubicBezTo>
                    <a:cubicBezTo>
                      <a:pt x="5384" y="100"/>
                      <a:pt x="5133" y="150"/>
                      <a:pt x="4882" y="213"/>
                    </a:cubicBezTo>
                    <a:cubicBezTo>
                      <a:pt x="4606" y="615"/>
                      <a:pt x="4442" y="1079"/>
                      <a:pt x="4380" y="1568"/>
                    </a:cubicBezTo>
                    <a:cubicBezTo>
                      <a:pt x="4355" y="1970"/>
                      <a:pt x="4392" y="2384"/>
                      <a:pt x="4242" y="2760"/>
                    </a:cubicBezTo>
                    <a:cubicBezTo>
                      <a:pt x="4028" y="3262"/>
                      <a:pt x="3514" y="3589"/>
                      <a:pt x="2987" y="3752"/>
                    </a:cubicBezTo>
                    <a:cubicBezTo>
                      <a:pt x="2472" y="3928"/>
                      <a:pt x="1920" y="3978"/>
                      <a:pt x="1393" y="4166"/>
                    </a:cubicBezTo>
                    <a:cubicBezTo>
                      <a:pt x="879" y="4342"/>
                      <a:pt x="377" y="4680"/>
                      <a:pt x="201" y="5207"/>
                    </a:cubicBezTo>
                    <a:cubicBezTo>
                      <a:pt x="0" y="5785"/>
                      <a:pt x="276" y="6425"/>
                      <a:pt x="565" y="6964"/>
                    </a:cubicBezTo>
                    <a:cubicBezTo>
                      <a:pt x="866" y="7504"/>
                      <a:pt x="1192" y="8081"/>
                      <a:pt x="1117" y="8696"/>
                    </a:cubicBezTo>
                    <a:cubicBezTo>
                      <a:pt x="1067" y="9098"/>
                      <a:pt x="853" y="9449"/>
                      <a:pt x="653" y="9788"/>
                    </a:cubicBezTo>
                    <a:lnTo>
                      <a:pt x="452" y="10102"/>
                    </a:lnTo>
                    <a:cubicBezTo>
                      <a:pt x="791" y="10754"/>
                      <a:pt x="1242" y="11356"/>
                      <a:pt x="1782" y="11883"/>
                    </a:cubicBezTo>
                    <a:cubicBezTo>
                      <a:pt x="1657" y="11256"/>
                      <a:pt x="1782" y="10616"/>
                      <a:pt x="2121" y="10076"/>
                    </a:cubicBezTo>
                    <a:cubicBezTo>
                      <a:pt x="2334" y="9738"/>
                      <a:pt x="2648" y="9449"/>
                      <a:pt x="2748" y="9047"/>
                    </a:cubicBezTo>
                    <a:cubicBezTo>
                      <a:pt x="3012" y="8069"/>
                      <a:pt x="1845" y="7102"/>
                      <a:pt x="2146" y="6124"/>
                    </a:cubicBezTo>
                    <a:cubicBezTo>
                      <a:pt x="2347" y="5484"/>
                      <a:pt x="3075" y="5182"/>
                      <a:pt x="3727" y="5007"/>
                    </a:cubicBezTo>
                    <a:cubicBezTo>
                      <a:pt x="4380" y="4818"/>
                      <a:pt x="5120" y="4593"/>
                      <a:pt x="5396" y="3965"/>
                    </a:cubicBezTo>
                    <a:cubicBezTo>
                      <a:pt x="5685" y="3325"/>
                      <a:pt x="5308" y="2572"/>
                      <a:pt x="5371" y="1857"/>
                    </a:cubicBezTo>
                    <a:cubicBezTo>
                      <a:pt x="5446" y="1016"/>
                      <a:pt x="6162" y="326"/>
                      <a:pt x="6940" y="12"/>
                    </a:cubicBezTo>
                    <a:cubicBezTo>
                      <a:pt x="6801" y="4"/>
                      <a:pt x="6662" y="0"/>
                      <a:pt x="65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6384059" y="2416089"/>
                <a:ext cx="100213" cy="156717"/>
              </a:xfrm>
              <a:custGeom>
                <a:rect b="b" l="l" r="r" t="t"/>
                <a:pathLst>
                  <a:path extrusionOk="0" h="1976" w="1268">
                    <a:moveTo>
                      <a:pt x="837" y="0"/>
                    </a:moveTo>
                    <a:cubicBezTo>
                      <a:pt x="805" y="0"/>
                      <a:pt x="773" y="4"/>
                      <a:pt x="741" y="11"/>
                    </a:cubicBezTo>
                    <a:cubicBezTo>
                      <a:pt x="590" y="61"/>
                      <a:pt x="452" y="149"/>
                      <a:pt x="352" y="275"/>
                    </a:cubicBezTo>
                    <a:cubicBezTo>
                      <a:pt x="113" y="538"/>
                      <a:pt x="0" y="889"/>
                      <a:pt x="51" y="1241"/>
                    </a:cubicBezTo>
                    <a:cubicBezTo>
                      <a:pt x="101" y="1529"/>
                      <a:pt x="314" y="1868"/>
                      <a:pt x="615" y="1956"/>
                    </a:cubicBezTo>
                    <a:cubicBezTo>
                      <a:pt x="658" y="1969"/>
                      <a:pt x="698" y="1976"/>
                      <a:pt x="735" y="1976"/>
                    </a:cubicBezTo>
                    <a:cubicBezTo>
                      <a:pt x="1011" y="1976"/>
                      <a:pt x="1122" y="1633"/>
                      <a:pt x="1155" y="1379"/>
                    </a:cubicBezTo>
                    <a:lnTo>
                      <a:pt x="1230" y="613"/>
                    </a:lnTo>
                    <a:cubicBezTo>
                      <a:pt x="1268" y="463"/>
                      <a:pt x="1243" y="300"/>
                      <a:pt x="1168" y="149"/>
                    </a:cubicBezTo>
                    <a:cubicBezTo>
                      <a:pt x="1087" y="58"/>
                      <a:pt x="966" y="0"/>
                      <a:pt x="8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6288192" y="2611509"/>
                <a:ext cx="83379" cy="64558"/>
              </a:xfrm>
              <a:custGeom>
                <a:rect b="b" l="l" r="r" t="t"/>
                <a:pathLst>
                  <a:path extrusionOk="0" h="814" w="1055">
                    <a:moveTo>
                      <a:pt x="537" y="0"/>
                    </a:moveTo>
                    <a:cubicBezTo>
                      <a:pt x="269" y="0"/>
                      <a:pt x="1" y="267"/>
                      <a:pt x="159" y="584"/>
                    </a:cubicBezTo>
                    <a:cubicBezTo>
                      <a:pt x="234" y="746"/>
                      <a:pt x="368" y="813"/>
                      <a:pt x="503" y="813"/>
                    </a:cubicBezTo>
                    <a:cubicBezTo>
                      <a:pt x="775" y="813"/>
                      <a:pt x="1055" y="543"/>
                      <a:pt x="887" y="232"/>
                    </a:cubicBezTo>
                    <a:cubicBezTo>
                      <a:pt x="807" y="68"/>
                      <a:pt x="672" y="0"/>
                      <a:pt x="5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6634987" y="2709536"/>
                <a:ext cx="148818" cy="68127"/>
              </a:xfrm>
              <a:custGeom>
                <a:rect b="b" l="l" r="r" t="t"/>
                <a:pathLst>
                  <a:path extrusionOk="0" h="859" w="1883">
                    <a:moveTo>
                      <a:pt x="1497" y="0"/>
                    </a:moveTo>
                    <a:cubicBezTo>
                      <a:pt x="1462" y="0"/>
                      <a:pt x="1427" y="5"/>
                      <a:pt x="1393" y="13"/>
                    </a:cubicBezTo>
                    <a:lnTo>
                      <a:pt x="552" y="63"/>
                    </a:lnTo>
                    <a:cubicBezTo>
                      <a:pt x="377" y="76"/>
                      <a:pt x="189" y="101"/>
                      <a:pt x="76" y="239"/>
                    </a:cubicBezTo>
                    <a:cubicBezTo>
                      <a:pt x="0" y="364"/>
                      <a:pt x="13" y="527"/>
                      <a:pt x="113" y="653"/>
                    </a:cubicBezTo>
                    <a:cubicBezTo>
                      <a:pt x="214" y="766"/>
                      <a:pt x="352" y="841"/>
                      <a:pt x="502" y="854"/>
                    </a:cubicBezTo>
                    <a:cubicBezTo>
                      <a:pt x="538" y="857"/>
                      <a:pt x="574" y="858"/>
                      <a:pt x="611" y="858"/>
                    </a:cubicBezTo>
                    <a:cubicBezTo>
                      <a:pt x="729" y="858"/>
                      <a:pt x="852" y="842"/>
                      <a:pt x="967" y="804"/>
                    </a:cubicBezTo>
                    <a:cubicBezTo>
                      <a:pt x="1130" y="766"/>
                      <a:pt x="1293" y="778"/>
                      <a:pt x="1456" y="741"/>
                    </a:cubicBezTo>
                    <a:cubicBezTo>
                      <a:pt x="1607" y="703"/>
                      <a:pt x="1732" y="603"/>
                      <a:pt x="1807" y="465"/>
                    </a:cubicBezTo>
                    <a:cubicBezTo>
                      <a:pt x="1883" y="314"/>
                      <a:pt x="1832" y="151"/>
                      <a:pt x="1707" y="51"/>
                    </a:cubicBezTo>
                    <a:cubicBezTo>
                      <a:pt x="1640" y="17"/>
                      <a:pt x="1568" y="0"/>
                      <a:pt x="14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29"/>
              <p:cNvSpPr/>
              <p:nvPr/>
            </p:nvSpPr>
            <p:spPr>
              <a:xfrm>
                <a:off x="6882912" y="2418310"/>
                <a:ext cx="128981" cy="123327"/>
              </a:xfrm>
              <a:custGeom>
                <a:rect b="b" l="l" r="r" t="t"/>
                <a:pathLst>
                  <a:path extrusionOk="0" h="1555" w="1632">
                    <a:moveTo>
                      <a:pt x="734" y="0"/>
                    </a:moveTo>
                    <a:cubicBezTo>
                      <a:pt x="595" y="0"/>
                      <a:pt x="462" y="39"/>
                      <a:pt x="352" y="109"/>
                    </a:cubicBezTo>
                    <a:cubicBezTo>
                      <a:pt x="113" y="297"/>
                      <a:pt x="1" y="598"/>
                      <a:pt x="76" y="887"/>
                    </a:cubicBezTo>
                    <a:cubicBezTo>
                      <a:pt x="173" y="1276"/>
                      <a:pt x="532" y="1555"/>
                      <a:pt x="889" y="1555"/>
                    </a:cubicBezTo>
                    <a:cubicBezTo>
                      <a:pt x="1085" y="1555"/>
                      <a:pt x="1280" y="1471"/>
                      <a:pt x="1431" y="1276"/>
                    </a:cubicBezTo>
                    <a:cubicBezTo>
                      <a:pt x="1607" y="1037"/>
                      <a:pt x="1632" y="723"/>
                      <a:pt x="1506" y="472"/>
                    </a:cubicBezTo>
                    <a:cubicBezTo>
                      <a:pt x="1381" y="209"/>
                      <a:pt x="1130" y="33"/>
                      <a:pt x="841" y="8"/>
                    </a:cubicBezTo>
                    <a:cubicBezTo>
                      <a:pt x="805" y="3"/>
                      <a:pt x="770" y="0"/>
                      <a:pt x="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29"/>
              <p:cNvSpPr/>
              <p:nvPr/>
            </p:nvSpPr>
            <p:spPr>
              <a:xfrm>
                <a:off x="6535801" y="1905967"/>
                <a:ext cx="157749" cy="222385"/>
              </a:xfrm>
              <a:custGeom>
                <a:rect b="b" l="l" r="r" t="t"/>
                <a:pathLst>
                  <a:path extrusionOk="0" h="2804" w="1996">
                    <a:moveTo>
                      <a:pt x="1164" y="0"/>
                    </a:moveTo>
                    <a:cubicBezTo>
                      <a:pt x="836" y="0"/>
                      <a:pt x="520" y="159"/>
                      <a:pt x="327" y="420"/>
                    </a:cubicBezTo>
                    <a:cubicBezTo>
                      <a:pt x="101" y="708"/>
                      <a:pt x="0" y="1060"/>
                      <a:pt x="13" y="1423"/>
                    </a:cubicBezTo>
                    <a:cubicBezTo>
                      <a:pt x="38" y="1674"/>
                      <a:pt x="88" y="1938"/>
                      <a:pt x="164" y="2176"/>
                    </a:cubicBezTo>
                    <a:cubicBezTo>
                      <a:pt x="176" y="2340"/>
                      <a:pt x="226" y="2503"/>
                      <a:pt x="302" y="2641"/>
                    </a:cubicBezTo>
                    <a:cubicBezTo>
                      <a:pt x="387" y="2757"/>
                      <a:pt x="485" y="2803"/>
                      <a:pt x="585" y="2803"/>
                    </a:cubicBezTo>
                    <a:cubicBezTo>
                      <a:pt x="852" y="2803"/>
                      <a:pt x="1137" y="2474"/>
                      <a:pt x="1255" y="2264"/>
                    </a:cubicBezTo>
                    <a:cubicBezTo>
                      <a:pt x="1406" y="2013"/>
                      <a:pt x="1544" y="1762"/>
                      <a:pt x="1695" y="1511"/>
                    </a:cubicBezTo>
                    <a:cubicBezTo>
                      <a:pt x="1858" y="1260"/>
                      <a:pt x="1996" y="984"/>
                      <a:pt x="1971" y="696"/>
                    </a:cubicBezTo>
                    <a:cubicBezTo>
                      <a:pt x="1920" y="332"/>
                      <a:pt x="1632" y="43"/>
                      <a:pt x="1268" y="5"/>
                    </a:cubicBezTo>
                    <a:cubicBezTo>
                      <a:pt x="1233" y="2"/>
                      <a:pt x="1198" y="0"/>
                      <a:pt x="11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6673476" y="2082432"/>
                <a:ext cx="97842" cy="66224"/>
              </a:xfrm>
              <a:custGeom>
                <a:rect b="b" l="l" r="r" t="t"/>
                <a:pathLst>
                  <a:path extrusionOk="0" h="835" w="1238">
                    <a:moveTo>
                      <a:pt x="661" y="1"/>
                    </a:moveTo>
                    <a:cubicBezTo>
                      <a:pt x="461" y="1"/>
                      <a:pt x="286" y="112"/>
                      <a:pt x="191" y="290"/>
                    </a:cubicBezTo>
                    <a:cubicBezTo>
                      <a:pt x="0" y="677"/>
                      <a:pt x="202" y="834"/>
                      <a:pt x="462" y="834"/>
                    </a:cubicBezTo>
                    <a:cubicBezTo>
                      <a:pt x="800" y="834"/>
                      <a:pt x="1238" y="566"/>
                      <a:pt x="1032" y="190"/>
                    </a:cubicBezTo>
                    <a:cubicBezTo>
                      <a:pt x="956" y="64"/>
                      <a:pt x="831" y="2"/>
                      <a:pt x="693" y="2"/>
                    </a:cubicBezTo>
                    <a:cubicBezTo>
                      <a:pt x="682" y="1"/>
                      <a:pt x="671" y="1"/>
                      <a:pt x="6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6071643" y="1819599"/>
                <a:ext cx="1121787" cy="973610"/>
              </a:xfrm>
              <a:custGeom>
                <a:rect b="b" l="l" r="r" t="t"/>
                <a:pathLst>
                  <a:path extrusionOk="0" h="12276" w="14194">
                    <a:moveTo>
                      <a:pt x="6360" y="0"/>
                    </a:moveTo>
                    <a:cubicBezTo>
                      <a:pt x="3727" y="0"/>
                      <a:pt x="1161" y="1507"/>
                      <a:pt x="1" y="4169"/>
                    </a:cubicBezTo>
                    <a:cubicBezTo>
                      <a:pt x="1319" y="3092"/>
                      <a:pt x="2850" y="2601"/>
                      <a:pt x="4352" y="2601"/>
                    </a:cubicBezTo>
                    <a:cubicBezTo>
                      <a:pt x="7608" y="2601"/>
                      <a:pt x="10725" y="4911"/>
                      <a:pt x="11232" y="8561"/>
                    </a:cubicBezTo>
                    <a:cubicBezTo>
                      <a:pt x="11407" y="9828"/>
                      <a:pt x="11232" y="11108"/>
                      <a:pt x="10730" y="12275"/>
                    </a:cubicBezTo>
                    <a:cubicBezTo>
                      <a:pt x="14193" y="9439"/>
                      <a:pt x="14093" y="4106"/>
                      <a:pt x="10517" y="1408"/>
                    </a:cubicBezTo>
                    <a:cubicBezTo>
                      <a:pt x="9257" y="450"/>
                      <a:pt x="7799" y="0"/>
                      <a:pt x="6360" y="0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5351657" y="2136284"/>
                <a:ext cx="2444791" cy="465867"/>
              </a:xfrm>
              <a:custGeom>
                <a:rect b="b" l="l" r="r" t="t"/>
                <a:pathLst>
                  <a:path extrusionOk="0" h="5874" w="30934">
                    <a:moveTo>
                      <a:pt x="26441" y="0"/>
                    </a:moveTo>
                    <a:cubicBezTo>
                      <a:pt x="25119" y="0"/>
                      <a:pt x="23550" y="67"/>
                      <a:pt x="21810" y="201"/>
                    </a:cubicBezTo>
                    <a:cubicBezTo>
                      <a:pt x="19790" y="352"/>
                      <a:pt x="17543" y="590"/>
                      <a:pt x="15184" y="929"/>
                    </a:cubicBezTo>
                    <a:cubicBezTo>
                      <a:pt x="12825" y="1255"/>
                      <a:pt x="10591" y="1632"/>
                      <a:pt x="8609" y="2033"/>
                    </a:cubicBezTo>
                    <a:cubicBezTo>
                      <a:pt x="3476" y="3075"/>
                      <a:pt x="0" y="4267"/>
                      <a:pt x="113" y="5070"/>
                    </a:cubicBezTo>
                    <a:cubicBezTo>
                      <a:pt x="180" y="5605"/>
                      <a:pt x="1842" y="5873"/>
                      <a:pt x="4489" y="5873"/>
                    </a:cubicBezTo>
                    <a:cubicBezTo>
                      <a:pt x="5813" y="5873"/>
                      <a:pt x="7383" y="5806"/>
                      <a:pt x="9123" y="5672"/>
                    </a:cubicBezTo>
                    <a:cubicBezTo>
                      <a:pt x="9035" y="5459"/>
                      <a:pt x="8947" y="5246"/>
                      <a:pt x="8885" y="5032"/>
                    </a:cubicBezTo>
                    <a:cubicBezTo>
                      <a:pt x="8400" y="5050"/>
                      <a:pt x="7946" y="5060"/>
                      <a:pt x="7526" y="5060"/>
                    </a:cubicBezTo>
                    <a:cubicBezTo>
                      <a:pt x="5616" y="5060"/>
                      <a:pt x="4416" y="4871"/>
                      <a:pt x="4355" y="4480"/>
                    </a:cubicBezTo>
                    <a:cubicBezTo>
                      <a:pt x="4292" y="4016"/>
                      <a:pt x="5948" y="3351"/>
                      <a:pt x="8558" y="2723"/>
                    </a:cubicBezTo>
                    <a:cubicBezTo>
                      <a:pt x="10403" y="2272"/>
                      <a:pt x="12725" y="1832"/>
                      <a:pt x="15260" y="1481"/>
                    </a:cubicBezTo>
                    <a:cubicBezTo>
                      <a:pt x="17794" y="1130"/>
                      <a:pt x="20154" y="916"/>
                      <a:pt x="22048" y="841"/>
                    </a:cubicBezTo>
                    <a:cubicBezTo>
                      <a:pt x="22533" y="823"/>
                      <a:pt x="22987" y="814"/>
                      <a:pt x="23407" y="814"/>
                    </a:cubicBezTo>
                    <a:cubicBezTo>
                      <a:pt x="25317" y="814"/>
                      <a:pt x="26515" y="1002"/>
                      <a:pt x="26566" y="1393"/>
                    </a:cubicBezTo>
                    <a:cubicBezTo>
                      <a:pt x="26629" y="1870"/>
                      <a:pt x="24985" y="2523"/>
                      <a:pt x="22362" y="3163"/>
                    </a:cubicBezTo>
                    <a:cubicBezTo>
                      <a:pt x="22362" y="3388"/>
                      <a:pt x="22337" y="3614"/>
                      <a:pt x="22312" y="3840"/>
                    </a:cubicBezTo>
                    <a:cubicBezTo>
                      <a:pt x="27444" y="2799"/>
                      <a:pt x="30933" y="1607"/>
                      <a:pt x="30820" y="803"/>
                    </a:cubicBezTo>
                    <a:cubicBezTo>
                      <a:pt x="30745" y="268"/>
                      <a:pt x="29086" y="0"/>
                      <a:pt x="26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89" name="Google Shape;589;p29"/>
          <p:cNvGrpSpPr/>
          <p:nvPr/>
        </p:nvGrpSpPr>
        <p:grpSpPr>
          <a:xfrm>
            <a:off x="5068357" y="2522965"/>
            <a:ext cx="1033822" cy="914395"/>
            <a:chOff x="5732332" y="2607090"/>
            <a:chExt cx="1033822" cy="914395"/>
          </a:xfrm>
        </p:grpSpPr>
        <p:sp>
          <p:nvSpPr>
            <p:cNvPr id="590" name="Google Shape;590;p29"/>
            <p:cNvSpPr/>
            <p:nvPr/>
          </p:nvSpPr>
          <p:spPr>
            <a:xfrm>
              <a:off x="5779540" y="2609119"/>
              <a:ext cx="925943" cy="910337"/>
            </a:xfrm>
            <a:custGeom>
              <a:rect b="b" l="l" r="r" t="t"/>
              <a:pathLst>
                <a:path extrusionOk="0" h="12562" w="12600">
                  <a:moveTo>
                    <a:pt x="5886" y="0"/>
                  </a:moveTo>
                  <a:cubicBezTo>
                    <a:pt x="5798" y="0"/>
                    <a:pt x="5710" y="13"/>
                    <a:pt x="5622" y="25"/>
                  </a:cubicBezTo>
                  <a:lnTo>
                    <a:pt x="5560" y="38"/>
                  </a:lnTo>
                  <a:cubicBezTo>
                    <a:pt x="5472" y="38"/>
                    <a:pt x="5384" y="51"/>
                    <a:pt x="5296" y="63"/>
                  </a:cubicBezTo>
                  <a:lnTo>
                    <a:pt x="5258" y="76"/>
                  </a:lnTo>
                  <a:cubicBezTo>
                    <a:pt x="5158" y="88"/>
                    <a:pt x="5070" y="101"/>
                    <a:pt x="4982" y="126"/>
                  </a:cubicBezTo>
                  <a:lnTo>
                    <a:pt x="4957" y="126"/>
                  </a:lnTo>
                  <a:cubicBezTo>
                    <a:pt x="4857" y="151"/>
                    <a:pt x="4756" y="164"/>
                    <a:pt x="4669" y="189"/>
                  </a:cubicBezTo>
                  <a:lnTo>
                    <a:pt x="4656" y="189"/>
                  </a:lnTo>
                  <a:cubicBezTo>
                    <a:pt x="4355" y="276"/>
                    <a:pt x="4054" y="377"/>
                    <a:pt x="3765" y="502"/>
                  </a:cubicBezTo>
                  <a:cubicBezTo>
                    <a:pt x="3376" y="678"/>
                    <a:pt x="3012" y="879"/>
                    <a:pt x="2661" y="1117"/>
                  </a:cubicBezTo>
                  <a:cubicBezTo>
                    <a:pt x="2234" y="1418"/>
                    <a:pt x="1845" y="1782"/>
                    <a:pt x="1506" y="2171"/>
                  </a:cubicBezTo>
                  <a:lnTo>
                    <a:pt x="1506" y="2184"/>
                  </a:lnTo>
                  <a:cubicBezTo>
                    <a:pt x="1393" y="2309"/>
                    <a:pt x="1280" y="2447"/>
                    <a:pt x="1180" y="2585"/>
                  </a:cubicBezTo>
                  <a:cubicBezTo>
                    <a:pt x="891" y="3000"/>
                    <a:pt x="640" y="3439"/>
                    <a:pt x="452" y="3903"/>
                  </a:cubicBezTo>
                  <a:cubicBezTo>
                    <a:pt x="402" y="4016"/>
                    <a:pt x="364" y="4129"/>
                    <a:pt x="327" y="4242"/>
                  </a:cubicBezTo>
                  <a:cubicBezTo>
                    <a:pt x="327" y="4254"/>
                    <a:pt x="314" y="4280"/>
                    <a:pt x="302" y="4292"/>
                  </a:cubicBezTo>
                  <a:cubicBezTo>
                    <a:pt x="264" y="4405"/>
                    <a:pt x="239" y="4518"/>
                    <a:pt x="201" y="4631"/>
                  </a:cubicBezTo>
                  <a:lnTo>
                    <a:pt x="201" y="4656"/>
                  </a:lnTo>
                  <a:cubicBezTo>
                    <a:pt x="176" y="4782"/>
                    <a:pt x="138" y="4907"/>
                    <a:pt x="113" y="5032"/>
                  </a:cubicBezTo>
                  <a:lnTo>
                    <a:pt x="113" y="5070"/>
                  </a:lnTo>
                  <a:cubicBezTo>
                    <a:pt x="101" y="5183"/>
                    <a:pt x="76" y="5296"/>
                    <a:pt x="63" y="5409"/>
                  </a:cubicBezTo>
                  <a:lnTo>
                    <a:pt x="51" y="5509"/>
                  </a:lnTo>
                  <a:cubicBezTo>
                    <a:pt x="38" y="5597"/>
                    <a:pt x="26" y="5698"/>
                    <a:pt x="26" y="5785"/>
                  </a:cubicBezTo>
                  <a:cubicBezTo>
                    <a:pt x="26" y="5823"/>
                    <a:pt x="26" y="5861"/>
                    <a:pt x="13" y="5898"/>
                  </a:cubicBezTo>
                  <a:cubicBezTo>
                    <a:pt x="13" y="6024"/>
                    <a:pt x="0" y="6149"/>
                    <a:pt x="0" y="6275"/>
                  </a:cubicBezTo>
                  <a:cubicBezTo>
                    <a:pt x="0" y="7254"/>
                    <a:pt x="226" y="8207"/>
                    <a:pt x="666" y="9086"/>
                  </a:cubicBezTo>
                  <a:lnTo>
                    <a:pt x="691" y="9136"/>
                  </a:lnTo>
                  <a:cubicBezTo>
                    <a:pt x="741" y="9236"/>
                    <a:pt x="791" y="9324"/>
                    <a:pt x="841" y="9412"/>
                  </a:cubicBezTo>
                  <a:lnTo>
                    <a:pt x="866" y="9462"/>
                  </a:lnTo>
                  <a:cubicBezTo>
                    <a:pt x="929" y="9563"/>
                    <a:pt x="992" y="9663"/>
                    <a:pt x="1055" y="9763"/>
                  </a:cubicBezTo>
                  <a:cubicBezTo>
                    <a:pt x="1193" y="9964"/>
                    <a:pt x="1331" y="10165"/>
                    <a:pt x="1494" y="10353"/>
                  </a:cubicBezTo>
                  <a:lnTo>
                    <a:pt x="1519" y="10378"/>
                  </a:lnTo>
                  <a:cubicBezTo>
                    <a:pt x="1594" y="10466"/>
                    <a:pt x="1669" y="10541"/>
                    <a:pt x="1745" y="10617"/>
                  </a:cubicBezTo>
                  <a:lnTo>
                    <a:pt x="1770" y="10654"/>
                  </a:lnTo>
                  <a:cubicBezTo>
                    <a:pt x="2749" y="11671"/>
                    <a:pt x="4041" y="12323"/>
                    <a:pt x="5447" y="12512"/>
                  </a:cubicBezTo>
                  <a:lnTo>
                    <a:pt x="5459" y="12512"/>
                  </a:lnTo>
                  <a:cubicBezTo>
                    <a:pt x="5547" y="12524"/>
                    <a:pt x="5635" y="12537"/>
                    <a:pt x="5723" y="12549"/>
                  </a:cubicBezTo>
                  <a:lnTo>
                    <a:pt x="5798" y="12549"/>
                  </a:lnTo>
                  <a:cubicBezTo>
                    <a:pt x="5861" y="12549"/>
                    <a:pt x="5936" y="12562"/>
                    <a:pt x="5999" y="12562"/>
                  </a:cubicBezTo>
                  <a:lnTo>
                    <a:pt x="6300" y="12562"/>
                  </a:lnTo>
                  <a:cubicBezTo>
                    <a:pt x="6400" y="12562"/>
                    <a:pt x="6538" y="12562"/>
                    <a:pt x="6664" y="12549"/>
                  </a:cubicBezTo>
                  <a:lnTo>
                    <a:pt x="6777" y="12537"/>
                  </a:lnTo>
                  <a:cubicBezTo>
                    <a:pt x="6852" y="12537"/>
                    <a:pt x="6927" y="12524"/>
                    <a:pt x="7015" y="12524"/>
                  </a:cubicBezTo>
                  <a:lnTo>
                    <a:pt x="7153" y="12499"/>
                  </a:lnTo>
                  <a:lnTo>
                    <a:pt x="7266" y="12486"/>
                  </a:lnTo>
                  <a:lnTo>
                    <a:pt x="7379" y="12474"/>
                  </a:lnTo>
                  <a:lnTo>
                    <a:pt x="7505" y="12449"/>
                  </a:lnTo>
                  <a:cubicBezTo>
                    <a:pt x="7580" y="12436"/>
                    <a:pt x="7655" y="12411"/>
                    <a:pt x="7731" y="12399"/>
                  </a:cubicBezTo>
                  <a:lnTo>
                    <a:pt x="7843" y="12374"/>
                  </a:lnTo>
                  <a:cubicBezTo>
                    <a:pt x="7944" y="12348"/>
                    <a:pt x="8057" y="12311"/>
                    <a:pt x="8170" y="12286"/>
                  </a:cubicBezTo>
                  <a:cubicBezTo>
                    <a:pt x="8283" y="12248"/>
                    <a:pt x="8383" y="12210"/>
                    <a:pt x="8496" y="12173"/>
                  </a:cubicBezTo>
                  <a:lnTo>
                    <a:pt x="8571" y="12135"/>
                  </a:lnTo>
                  <a:cubicBezTo>
                    <a:pt x="8659" y="12110"/>
                    <a:pt x="8734" y="12072"/>
                    <a:pt x="8810" y="12035"/>
                  </a:cubicBezTo>
                  <a:lnTo>
                    <a:pt x="8910" y="11997"/>
                  </a:lnTo>
                  <a:cubicBezTo>
                    <a:pt x="8985" y="11959"/>
                    <a:pt x="9073" y="11922"/>
                    <a:pt x="9136" y="11884"/>
                  </a:cubicBezTo>
                  <a:lnTo>
                    <a:pt x="9224" y="11846"/>
                  </a:lnTo>
                  <a:cubicBezTo>
                    <a:pt x="9299" y="11809"/>
                    <a:pt x="9374" y="11759"/>
                    <a:pt x="9450" y="11721"/>
                  </a:cubicBezTo>
                  <a:lnTo>
                    <a:pt x="9525" y="11683"/>
                  </a:lnTo>
                  <a:cubicBezTo>
                    <a:pt x="9713" y="11558"/>
                    <a:pt x="9914" y="11432"/>
                    <a:pt x="10102" y="11294"/>
                  </a:cubicBezTo>
                  <a:lnTo>
                    <a:pt x="10127" y="11269"/>
                  </a:lnTo>
                  <a:cubicBezTo>
                    <a:pt x="10203" y="11207"/>
                    <a:pt x="10278" y="11144"/>
                    <a:pt x="10366" y="11068"/>
                  </a:cubicBezTo>
                  <a:lnTo>
                    <a:pt x="10416" y="11031"/>
                  </a:lnTo>
                  <a:cubicBezTo>
                    <a:pt x="10491" y="10968"/>
                    <a:pt x="10554" y="10905"/>
                    <a:pt x="10629" y="10843"/>
                  </a:cubicBezTo>
                  <a:lnTo>
                    <a:pt x="10680" y="10792"/>
                  </a:lnTo>
                  <a:cubicBezTo>
                    <a:pt x="10742" y="10730"/>
                    <a:pt x="10818" y="10654"/>
                    <a:pt x="10880" y="10579"/>
                  </a:cubicBezTo>
                  <a:lnTo>
                    <a:pt x="10918" y="10541"/>
                  </a:lnTo>
                  <a:cubicBezTo>
                    <a:pt x="11144" y="10303"/>
                    <a:pt x="11345" y="10052"/>
                    <a:pt x="11520" y="9788"/>
                  </a:cubicBezTo>
                  <a:cubicBezTo>
                    <a:pt x="11583" y="9701"/>
                    <a:pt x="11633" y="9613"/>
                    <a:pt x="11683" y="9525"/>
                  </a:cubicBezTo>
                  <a:cubicBezTo>
                    <a:pt x="11784" y="9349"/>
                    <a:pt x="11884" y="9174"/>
                    <a:pt x="11972" y="8998"/>
                  </a:cubicBezTo>
                  <a:cubicBezTo>
                    <a:pt x="12022" y="8898"/>
                    <a:pt x="12060" y="8810"/>
                    <a:pt x="12098" y="8709"/>
                  </a:cubicBezTo>
                  <a:cubicBezTo>
                    <a:pt x="12173" y="8521"/>
                    <a:pt x="12261" y="8333"/>
                    <a:pt x="12311" y="8132"/>
                  </a:cubicBezTo>
                  <a:cubicBezTo>
                    <a:pt x="12374" y="7931"/>
                    <a:pt x="12424" y="7730"/>
                    <a:pt x="12461" y="7530"/>
                  </a:cubicBezTo>
                  <a:cubicBezTo>
                    <a:pt x="12512" y="7329"/>
                    <a:pt x="12537" y="7116"/>
                    <a:pt x="12562" y="6902"/>
                  </a:cubicBezTo>
                  <a:cubicBezTo>
                    <a:pt x="12587" y="6689"/>
                    <a:pt x="12599" y="6476"/>
                    <a:pt x="12599" y="6262"/>
                  </a:cubicBezTo>
                  <a:cubicBezTo>
                    <a:pt x="12587" y="6187"/>
                    <a:pt x="12587" y="6099"/>
                    <a:pt x="12574" y="5999"/>
                  </a:cubicBezTo>
                  <a:lnTo>
                    <a:pt x="12574" y="5898"/>
                  </a:lnTo>
                  <a:cubicBezTo>
                    <a:pt x="12574" y="5836"/>
                    <a:pt x="12574" y="5773"/>
                    <a:pt x="12562" y="5710"/>
                  </a:cubicBezTo>
                  <a:cubicBezTo>
                    <a:pt x="12549" y="5660"/>
                    <a:pt x="12562" y="5635"/>
                    <a:pt x="12549" y="5597"/>
                  </a:cubicBezTo>
                  <a:cubicBezTo>
                    <a:pt x="12549" y="5522"/>
                    <a:pt x="12537" y="5434"/>
                    <a:pt x="12524" y="5359"/>
                  </a:cubicBezTo>
                  <a:cubicBezTo>
                    <a:pt x="12461" y="4907"/>
                    <a:pt x="12349" y="4480"/>
                    <a:pt x="12185" y="4054"/>
                  </a:cubicBezTo>
                  <a:cubicBezTo>
                    <a:pt x="12148" y="3953"/>
                    <a:pt x="12110" y="3853"/>
                    <a:pt x="12060" y="3752"/>
                  </a:cubicBezTo>
                  <a:lnTo>
                    <a:pt x="12047" y="3740"/>
                  </a:lnTo>
                  <a:cubicBezTo>
                    <a:pt x="12010" y="3640"/>
                    <a:pt x="11972" y="3552"/>
                    <a:pt x="11922" y="3451"/>
                  </a:cubicBezTo>
                  <a:lnTo>
                    <a:pt x="11909" y="3439"/>
                  </a:lnTo>
                  <a:cubicBezTo>
                    <a:pt x="11859" y="3338"/>
                    <a:pt x="11809" y="3251"/>
                    <a:pt x="11759" y="3163"/>
                  </a:cubicBezTo>
                  <a:lnTo>
                    <a:pt x="11759" y="3150"/>
                  </a:lnTo>
                  <a:cubicBezTo>
                    <a:pt x="11696" y="3050"/>
                    <a:pt x="11646" y="2962"/>
                    <a:pt x="11583" y="2874"/>
                  </a:cubicBezTo>
                  <a:cubicBezTo>
                    <a:pt x="11119" y="2159"/>
                    <a:pt x="10516" y="1544"/>
                    <a:pt x="9826" y="1067"/>
                  </a:cubicBezTo>
                  <a:lnTo>
                    <a:pt x="9726" y="1004"/>
                  </a:lnTo>
                  <a:cubicBezTo>
                    <a:pt x="9688" y="979"/>
                    <a:pt x="9638" y="954"/>
                    <a:pt x="9600" y="929"/>
                  </a:cubicBezTo>
                  <a:lnTo>
                    <a:pt x="9487" y="854"/>
                  </a:lnTo>
                  <a:lnTo>
                    <a:pt x="9349" y="778"/>
                  </a:lnTo>
                  <a:lnTo>
                    <a:pt x="9249" y="728"/>
                  </a:lnTo>
                  <a:cubicBezTo>
                    <a:pt x="9174" y="691"/>
                    <a:pt x="9111" y="653"/>
                    <a:pt x="9036" y="615"/>
                  </a:cubicBezTo>
                  <a:lnTo>
                    <a:pt x="8935" y="565"/>
                  </a:lnTo>
                  <a:lnTo>
                    <a:pt x="8785" y="490"/>
                  </a:lnTo>
                  <a:lnTo>
                    <a:pt x="8672" y="452"/>
                  </a:lnTo>
                  <a:lnTo>
                    <a:pt x="8521" y="389"/>
                  </a:lnTo>
                  <a:lnTo>
                    <a:pt x="8421" y="352"/>
                  </a:lnTo>
                  <a:cubicBezTo>
                    <a:pt x="8333" y="327"/>
                    <a:pt x="8258" y="289"/>
                    <a:pt x="8170" y="264"/>
                  </a:cubicBezTo>
                  <a:lnTo>
                    <a:pt x="8107" y="251"/>
                  </a:lnTo>
                  <a:lnTo>
                    <a:pt x="7894" y="189"/>
                  </a:lnTo>
                  <a:lnTo>
                    <a:pt x="7806" y="164"/>
                  </a:lnTo>
                  <a:lnTo>
                    <a:pt x="7618" y="126"/>
                  </a:lnTo>
                  <a:lnTo>
                    <a:pt x="7530" y="101"/>
                  </a:lnTo>
                  <a:cubicBezTo>
                    <a:pt x="7429" y="88"/>
                    <a:pt x="7342" y="63"/>
                    <a:pt x="7254" y="51"/>
                  </a:cubicBezTo>
                  <a:lnTo>
                    <a:pt x="7216" y="51"/>
                  </a:lnTo>
                  <a:cubicBezTo>
                    <a:pt x="7141" y="38"/>
                    <a:pt x="7053" y="25"/>
                    <a:pt x="6965" y="25"/>
                  </a:cubicBezTo>
                  <a:lnTo>
                    <a:pt x="6877" y="25"/>
                  </a:lnTo>
                  <a:lnTo>
                    <a:pt x="6664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1" name="Google Shape;591;p29"/>
            <p:cNvGrpSpPr/>
            <p:nvPr/>
          </p:nvGrpSpPr>
          <p:grpSpPr>
            <a:xfrm rot="10800000">
              <a:off x="5732332" y="2607090"/>
              <a:ext cx="1033822" cy="914395"/>
              <a:chOff x="4790309" y="2683901"/>
              <a:chExt cx="1033822" cy="914395"/>
            </a:xfrm>
          </p:grpSpPr>
          <p:sp>
            <p:nvSpPr>
              <p:cNvPr id="592" name="Google Shape;592;p29"/>
              <p:cNvSpPr/>
              <p:nvPr/>
            </p:nvSpPr>
            <p:spPr>
              <a:xfrm>
                <a:off x="4804125" y="2684626"/>
                <a:ext cx="1020007" cy="913308"/>
              </a:xfrm>
              <a:custGeom>
                <a:rect b="b" l="l" r="r" t="t"/>
                <a:pathLst>
                  <a:path extrusionOk="0" h="12603" w="13880">
                    <a:moveTo>
                      <a:pt x="6938" y="1"/>
                    </a:moveTo>
                    <a:cubicBezTo>
                      <a:pt x="4091" y="1"/>
                      <a:pt x="1512" y="1942"/>
                      <a:pt x="816" y="4833"/>
                    </a:cubicBezTo>
                    <a:cubicBezTo>
                      <a:pt x="0" y="8209"/>
                      <a:pt x="2084" y="11610"/>
                      <a:pt x="5472" y="12425"/>
                    </a:cubicBezTo>
                    <a:cubicBezTo>
                      <a:pt x="5967" y="12545"/>
                      <a:pt x="6462" y="12602"/>
                      <a:pt x="6950" y="12602"/>
                    </a:cubicBezTo>
                    <a:cubicBezTo>
                      <a:pt x="9792" y="12602"/>
                      <a:pt x="12378" y="10661"/>
                      <a:pt x="13064" y="7770"/>
                    </a:cubicBezTo>
                    <a:cubicBezTo>
                      <a:pt x="13879" y="4394"/>
                      <a:pt x="11796" y="981"/>
                      <a:pt x="8421" y="178"/>
                    </a:cubicBezTo>
                    <a:cubicBezTo>
                      <a:pt x="7924" y="58"/>
                      <a:pt x="7427" y="1"/>
                      <a:pt x="69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29"/>
              <p:cNvSpPr/>
              <p:nvPr/>
            </p:nvSpPr>
            <p:spPr>
              <a:xfrm>
                <a:off x="4938754" y="2766586"/>
                <a:ext cx="109790" cy="112180"/>
              </a:xfrm>
              <a:custGeom>
                <a:rect b="b" l="l" r="r" t="t"/>
                <a:pathLst>
                  <a:path extrusionOk="0" h="1548" w="1494">
                    <a:moveTo>
                      <a:pt x="1494" y="0"/>
                    </a:moveTo>
                    <a:cubicBezTo>
                      <a:pt x="917" y="414"/>
                      <a:pt x="415" y="904"/>
                      <a:pt x="1" y="1468"/>
                    </a:cubicBezTo>
                    <a:cubicBezTo>
                      <a:pt x="63" y="1506"/>
                      <a:pt x="126" y="1531"/>
                      <a:pt x="201" y="1544"/>
                    </a:cubicBezTo>
                    <a:cubicBezTo>
                      <a:pt x="228" y="1546"/>
                      <a:pt x="255" y="1548"/>
                      <a:pt x="282" y="1548"/>
                    </a:cubicBezTo>
                    <a:cubicBezTo>
                      <a:pt x="520" y="1548"/>
                      <a:pt x="760" y="1448"/>
                      <a:pt x="929" y="1268"/>
                    </a:cubicBezTo>
                    <a:cubicBezTo>
                      <a:pt x="1105" y="1079"/>
                      <a:pt x="1243" y="841"/>
                      <a:pt x="1331" y="590"/>
                    </a:cubicBezTo>
                    <a:cubicBezTo>
                      <a:pt x="1394" y="402"/>
                      <a:pt x="1456" y="201"/>
                      <a:pt x="14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29"/>
              <p:cNvSpPr/>
              <p:nvPr/>
            </p:nvSpPr>
            <p:spPr>
              <a:xfrm>
                <a:off x="5617485" y="2893912"/>
                <a:ext cx="130073" cy="138123"/>
              </a:xfrm>
              <a:custGeom>
                <a:rect b="b" l="l" r="r" t="t"/>
                <a:pathLst>
                  <a:path extrusionOk="0" h="1906" w="1770">
                    <a:moveTo>
                      <a:pt x="1168" y="0"/>
                    </a:moveTo>
                    <a:cubicBezTo>
                      <a:pt x="1117" y="138"/>
                      <a:pt x="1042" y="276"/>
                      <a:pt x="942" y="389"/>
                    </a:cubicBezTo>
                    <a:cubicBezTo>
                      <a:pt x="753" y="590"/>
                      <a:pt x="502" y="753"/>
                      <a:pt x="302" y="941"/>
                    </a:cubicBezTo>
                    <a:cubicBezTo>
                      <a:pt x="189" y="1029"/>
                      <a:pt x="101" y="1155"/>
                      <a:pt x="51" y="1293"/>
                    </a:cubicBezTo>
                    <a:cubicBezTo>
                      <a:pt x="1" y="1431"/>
                      <a:pt x="13" y="1594"/>
                      <a:pt x="101" y="1719"/>
                    </a:cubicBezTo>
                    <a:cubicBezTo>
                      <a:pt x="213" y="1841"/>
                      <a:pt x="374" y="1906"/>
                      <a:pt x="538" y="1906"/>
                    </a:cubicBezTo>
                    <a:cubicBezTo>
                      <a:pt x="576" y="1906"/>
                      <a:pt x="615" y="1902"/>
                      <a:pt x="653" y="1895"/>
                    </a:cubicBezTo>
                    <a:cubicBezTo>
                      <a:pt x="1105" y="1832"/>
                      <a:pt x="1519" y="1569"/>
                      <a:pt x="1770" y="1180"/>
                    </a:cubicBezTo>
                    <a:cubicBezTo>
                      <a:pt x="1607" y="766"/>
                      <a:pt x="1406" y="377"/>
                      <a:pt x="1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29"/>
              <p:cNvSpPr/>
              <p:nvPr/>
            </p:nvSpPr>
            <p:spPr>
              <a:xfrm>
                <a:off x="4877906" y="3295527"/>
                <a:ext cx="128236" cy="181314"/>
              </a:xfrm>
              <a:custGeom>
                <a:rect b="b" l="l" r="r" t="t"/>
                <a:pathLst>
                  <a:path extrusionOk="0" h="2502" w="1745">
                    <a:moveTo>
                      <a:pt x="106" y="1"/>
                    </a:moveTo>
                    <a:cubicBezTo>
                      <a:pt x="71" y="1"/>
                      <a:pt x="36" y="2"/>
                      <a:pt x="0" y="5"/>
                    </a:cubicBezTo>
                    <a:cubicBezTo>
                      <a:pt x="339" y="946"/>
                      <a:pt x="916" y="1812"/>
                      <a:pt x="1657" y="2502"/>
                    </a:cubicBezTo>
                    <a:cubicBezTo>
                      <a:pt x="1732" y="2163"/>
                      <a:pt x="1745" y="1812"/>
                      <a:pt x="1682" y="1473"/>
                    </a:cubicBezTo>
                    <a:cubicBezTo>
                      <a:pt x="1607" y="1009"/>
                      <a:pt x="1356" y="582"/>
                      <a:pt x="979" y="293"/>
                    </a:cubicBezTo>
                    <a:cubicBezTo>
                      <a:pt x="720" y="101"/>
                      <a:pt x="419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29"/>
              <p:cNvSpPr/>
              <p:nvPr/>
            </p:nvSpPr>
            <p:spPr>
              <a:xfrm>
                <a:off x="4996883" y="2683901"/>
                <a:ext cx="577318" cy="503577"/>
              </a:xfrm>
              <a:custGeom>
                <a:rect b="b" l="l" r="r" t="t"/>
                <a:pathLst>
                  <a:path extrusionOk="0" h="6949" w="7856">
                    <a:moveTo>
                      <a:pt x="4312" y="0"/>
                    </a:moveTo>
                    <a:cubicBezTo>
                      <a:pt x="3458" y="0"/>
                      <a:pt x="2601" y="174"/>
                      <a:pt x="1795" y="526"/>
                    </a:cubicBezTo>
                    <a:cubicBezTo>
                      <a:pt x="1770" y="577"/>
                      <a:pt x="1744" y="627"/>
                      <a:pt x="1719" y="664"/>
                    </a:cubicBezTo>
                    <a:cubicBezTo>
                      <a:pt x="1456" y="1166"/>
                      <a:pt x="1042" y="1580"/>
                      <a:pt x="741" y="2057"/>
                    </a:cubicBezTo>
                    <a:cubicBezTo>
                      <a:pt x="113" y="3074"/>
                      <a:pt x="0" y="4329"/>
                      <a:pt x="439" y="5445"/>
                    </a:cubicBezTo>
                    <a:cubicBezTo>
                      <a:pt x="759" y="6233"/>
                      <a:pt x="1484" y="6948"/>
                      <a:pt x="2301" y="6948"/>
                    </a:cubicBezTo>
                    <a:cubicBezTo>
                      <a:pt x="2383" y="6948"/>
                      <a:pt x="2465" y="6941"/>
                      <a:pt x="2548" y="6926"/>
                    </a:cubicBezTo>
                    <a:cubicBezTo>
                      <a:pt x="3263" y="6813"/>
                      <a:pt x="3765" y="6186"/>
                      <a:pt x="4129" y="5571"/>
                    </a:cubicBezTo>
                    <a:cubicBezTo>
                      <a:pt x="4493" y="4944"/>
                      <a:pt x="4781" y="4253"/>
                      <a:pt x="5346" y="3802"/>
                    </a:cubicBezTo>
                    <a:cubicBezTo>
                      <a:pt x="5810" y="3413"/>
                      <a:pt x="6425" y="3249"/>
                      <a:pt x="6915" y="2886"/>
                    </a:cubicBezTo>
                    <a:cubicBezTo>
                      <a:pt x="7467" y="2446"/>
                      <a:pt x="7806" y="1794"/>
                      <a:pt x="7856" y="1091"/>
                    </a:cubicBezTo>
                    <a:cubicBezTo>
                      <a:pt x="6792" y="369"/>
                      <a:pt x="5555" y="0"/>
                      <a:pt x="43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29"/>
              <p:cNvSpPr/>
              <p:nvPr/>
            </p:nvSpPr>
            <p:spPr>
              <a:xfrm>
                <a:off x="5230205" y="3073921"/>
                <a:ext cx="546894" cy="524375"/>
              </a:xfrm>
              <a:custGeom>
                <a:rect b="b" l="l" r="r" t="t"/>
                <a:pathLst>
                  <a:path extrusionOk="0" h="7236" w="7442">
                    <a:moveTo>
                      <a:pt x="7379" y="1"/>
                    </a:moveTo>
                    <a:cubicBezTo>
                      <a:pt x="7228" y="227"/>
                      <a:pt x="7040" y="427"/>
                      <a:pt x="6814" y="578"/>
                    </a:cubicBezTo>
                    <a:cubicBezTo>
                      <a:pt x="6325" y="917"/>
                      <a:pt x="5722" y="1080"/>
                      <a:pt x="5158" y="1293"/>
                    </a:cubicBezTo>
                    <a:cubicBezTo>
                      <a:pt x="4605" y="1507"/>
                      <a:pt x="4028" y="1820"/>
                      <a:pt x="3740" y="2347"/>
                    </a:cubicBezTo>
                    <a:cubicBezTo>
                      <a:pt x="3376" y="2987"/>
                      <a:pt x="3514" y="3816"/>
                      <a:pt x="3162" y="4456"/>
                    </a:cubicBezTo>
                    <a:cubicBezTo>
                      <a:pt x="2861" y="4995"/>
                      <a:pt x="2271" y="5309"/>
                      <a:pt x="1707" y="5585"/>
                    </a:cubicBezTo>
                    <a:cubicBezTo>
                      <a:pt x="1155" y="5849"/>
                      <a:pt x="552" y="6137"/>
                      <a:pt x="201" y="6652"/>
                    </a:cubicBezTo>
                    <a:cubicBezTo>
                      <a:pt x="100" y="6790"/>
                      <a:pt x="38" y="6953"/>
                      <a:pt x="0" y="7128"/>
                    </a:cubicBezTo>
                    <a:cubicBezTo>
                      <a:pt x="390" y="7201"/>
                      <a:pt x="778" y="7235"/>
                      <a:pt x="1158" y="7235"/>
                    </a:cubicBezTo>
                    <a:cubicBezTo>
                      <a:pt x="4559" y="7235"/>
                      <a:pt x="7441" y="4473"/>
                      <a:pt x="7441" y="929"/>
                    </a:cubicBezTo>
                    <a:cubicBezTo>
                      <a:pt x="7441" y="616"/>
                      <a:pt x="7416" y="314"/>
                      <a:pt x="7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29"/>
              <p:cNvSpPr/>
              <p:nvPr/>
            </p:nvSpPr>
            <p:spPr>
              <a:xfrm>
                <a:off x="5232410" y="3282048"/>
                <a:ext cx="206573" cy="158704"/>
              </a:xfrm>
              <a:custGeom>
                <a:rect b="b" l="l" r="r" t="t"/>
                <a:pathLst>
                  <a:path extrusionOk="0" h="2190" w="2811">
                    <a:moveTo>
                      <a:pt x="1277" y="1"/>
                    </a:moveTo>
                    <a:cubicBezTo>
                      <a:pt x="1104" y="1"/>
                      <a:pt x="935" y="40"/>
                      <a:pt x="786" y="128"/>
                    </a:cubicBezTo>
                    <a:cubicBezTo>
                      <a:pt x="585" y="253"/>
                      <a:pt x="434" y="429"/>
                      <a:pt x="334" y="642"/>
                    </a:cubicBezTo>
                    <a:cubicBezTo>
                      <a:pt x="208" y="843"/>
                      <a:pt x="133" y="1069"/>
                      <a:pt x="96" y="1295"/>
                    </a:cubicBezTo>
                    <a:cubicBezTo>
                      <a:pt x="0" y="1771"/>
                      <a:pt x="367" y="2190"/>
                      <a:pt x="833" y="2190"/>
                    </a:cubicBezTo>
                    <a:cubicBezTo>
                      <a:pt x="859" y="2190"/>
                      <a:pt x="885" y="2189"/>
                      <a:pt x="911" y="2186"/>
                    </a:cubicBezTo>
                    <a:cubicBezTo>
                      <a:pt x="1137" y="2173"/>
                      <a:pt x="1363" y="2111"/>
                      <a:pt x="1576" y="1998"/>
                    </a:cubicBezTo>
                    <a:cubicBezTo>
                      <a:pt x="1852" y="1885"/>
                      <a:pt x="2103" y="1709"/>
                      <a:pt x="2292" y="1471"/>
                    </a:cubicBezTo>
                    <a:cubicBezTo>
                      <a:pt x="2811" y="728"/>
                      <a:pt x="2017" y="1"/>
                      <a:pt x="1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29"/>
              <p:cNvSpPr/>
              <p:nvPr/>
            </p:nvSpPr>
            <p:spPr>
              <a:xfrm>
                <a:off x="4790309" y="2916594"/>
                <a:ext cx="896401" cy="680760"/>
              </a:xfrm>
              <a:custGeom>
                <a:rect b="b" l="l" r="r" t="t"/>
                <a:pathLst>
                  <a:path extrusionOk="0" h="9394" w="12198">
                    <a:moveTo>
                      <a:pt x="1632" y="1"/>
                    </a:moveTo>
                    <a:lnTo>
                      <a:pt x="1632" y="1"/>
                    </a:lnTo>
                    <a:cubicBezTo>
                      <a:pt x="0" y="2912"/>
                      <a:pt x="916" y="6576"/>
                      <a:pt x="3702" y="8383"/>
                    </a:cubicBezTo>
                    <a:cubicBezTo>
                      <a:pt x="4759" y="9066"/>
                      <a:pt x="5947" y="9394"/>
                      <a:pt x="7122" y="9394"/>
                    </a:cubicBezTo>
                    <a:cubicBezTo>
                      <a:pt x="9059" y="9394"/>
                      <a:pt x="10964" y="8503"/>
                      <a:pt x="12198" y="6840"/>
                    </a:cubicBezTo>
                    <a:lnTo>
                      <a:pt x="12198" y="6840"/>
                    </a:lnTo>
                    <a:cubicBezTo>
                      <a:pt x="11365" y="7107"/>
                      <a:pt x="10526" y="7233"/>
                      <a:pt x="9705" y="7233"/>
                    </a:cubicBezTo>
                    <a:cubicBezTo>
                      <a:pt x="5700" y="7233"/>
                      <a:pt x="2111" y="4239"/>
                      <a:pt x="1632" y="1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00" name="Google Shape;600;p29"/>
          <p:cNvSpPr/>
          <p:nvPr/>
        </p:nvSpPr>
        <p:spPr>
          <a:xfrm>
            <a:off x="7814400" y="732750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29"/>
          <p:cNvSpPr/>
          <p:nvPr/>
        </p:nvSpPr>
        <p:spPr>
          <a:xfrm>
            <a:off x="8332250" y="2880700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29"/>
          <p:cNvSpPr/>
          <p:nvPr/>
        </p:nvSpPr>
        <p:spPr>
          <a:xfrm>
            <a:off x="6416375" y="2503188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29"/>
          <p:cNvSpPr/>
          <p:nvPr/>
        </p:nvSpPr>
        <p:spPr>
          <a:xfrm>
            <a:off x="7083025" y="3437350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29"/>
          <p:cNvSpPr/>
          <p:nvPr/>
        </p:nvSpPr>
        <p:spPr>
          <a:xfrm>
            <a:off x="8385050" y="1819588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5" name="Google Shape;605;p29"/>
          <p:cNvGrpSpPr/>
          <p:nvPr/>
        </p:nvGrpSpPr>
        <p:grpSpPr>
          <a:xfrm>
            <a:off x="7442813" y="2806482"/>
            <a:ext cx="307241" cy="274304"/>
            <a:chOff x="3067172" y="3331984"/>
            <a:chExt cx="508172" cy="458933"/>
          </a:xfrm>
        </p:grpSpPr>
        <p:sp>
          <p:nvSpPr>
            <p:cNvPr id="606" name="Google Shape;606;p29"/>
            <p:cNvSpPr/>
            <p:nvPr/>
          </p:nvSpPr>
          <p:spPr>
            <a:xfrm>
              <a:off x="3097778" y="3331984"/>
              <a:ext cx="468172" cy="457060"/>
            </a:xfrm>
            <a:custGeom>
              <a:rect b="b" l="l" r="r" t="t"/>
              <a:pathLst>
                <a:path extrusionOk="0" h="6447" w="6765">
                  <a:moveTo>
                    <a:pt x="3233" y="0"/>
                  </a:moveTo>
                  <a:cubicBezTo>
                    <a:pt x="2629" y="0"/>
                    <a:pt x="2020" y="168"/>
                    <a:pt x="1482" y="511"/>
                  </a:cubicBezTo>
                  <a:cubicBezTo>
                    <a:pt x="1482" y="523"/>
                    <a:pt x="1469" y="523"/>
                    <a:pt x="1469" y="536"/>
                  </a:cubicBezTo>
                  <a:lnTo>
                    <a:pt x="1381" y="586"/>
                  </a:lnTo>
                  <a:cubicBezTo>
                    <a:pt x="1331" y="624"/>
                    <a:pt x="1281" y="661"/>
                    <a:pt x="1231" y="699"/>
                  </a:cubicBezTo>
                  <a:lnTo>
                    <a:pt x="1168" y="749"/>
                  </a:lnTo>
                  <a:cubicBezTo>
                    <a:pt x="1105" y="799"/>
                    <a:pt x="1042" y="862"/>
                    <a:pt x="980" y="912"/>
                  </a:cubicBezTo>
                  <a:lnTo>
                    <a:pt x="917" y="975"/>
                  </a:lnTo>
                  <a:cubicBezTo>
                    <a:pt x="867" y="1025"/>
                    <a:pt x="804" y="1075"/>
                    <a:pt x="754" y="1138"/>
                  </a:cubicBezTo>
                  <a:cubicBezTo>
                    <a:pt x="741" y="1163"/>
                    <a:pt x="729" y="1176"/>
                    <a:pt x="716" y="1201"/>
                  </a:cubicBezTo>
                  <a:cubicBezTo>
                    <a:pt x="666" y="1251"/>
                    <a:pt x="616" y="1314"/>
                    <a:pt x="578" y="1377"/>
                  </a:cubicBezTo>
                  <a:lnTo>
                    <a:pt x="528" y="1439"/>
                  </a:lnTo>
                  <a:cubicBezTo>
                    <a:pt x="478" y="1515"/>
                    <a:pt x="440" y="1590"/>
                    <a:pt x="402" y="1665"/>
                  </a:cubicBezTo>
                  <a:lnTo>
                    <a:pt x="365" y="1715"/>
                  </a:lnTo>
                  <a:cubicBezTo>
                    <a:pt x="340" y="1791"/>
                    <a:pt x="302" y="1853"/>
                    <a:pt x="277" y="1916"/>
                  </a:cubicBezTo>
                  <a:cubicBezTo>
                    <a:pt x="264" y="1941"/>
                    <a:pt x="252" y="1966"/>
                    <a:pt x="239" y="1979"/>
                  </a:cubicBezTo>
                  <a:cubicBezTo>
                    <a:pt x="214" y="2067"/>
                    <a:pt x="176" y="2155"/>
                    <a:pt x="151" y="2230"/>
                  </a:cubicBezTo>
                  <a:cubicBezTo>
                    <a:pt x="151" y="2255"/>
                    <a:pt x="139" y="2280"/>
                    <a:pt x="139" y="2293"/>
                  </a:cubicBezTo>
                  <a:cubicBezTo>
                    <a:pt x="114" y="2368"/>
                    <a:pt x="89" y="2456"/>
                    <a:pt x="76" y="2531"/>
                  </a:cubicBezTo>
                  <a:cubicBezTo>
                    <a:pt x="76" y="2544"/>
                    <a:pt x="64" y="2556"/>
                    <a:pt x="64" y="2581"/>
                  </a:cubicBezTo>
                  <a:cubicBezTo>
                    <a:pt x="51" y="2669"/>
                    <a:pt x="26" y="2757"/>
                    <a:pt x="26" y="2857"/>
                  </a:cubicBezTo>
                  <a:lnTo>
                    <a:pt x="26" y="2920"/>
                  </a:lnTo>
                  <a:cubicBezTo>
                    <a:pt x="26" y="3020"/>
                    <a:pt x="1" y="3121"/>
                    <a:pt x="1" y="3209"/>
                  </a:cubicBezTo>
                  <a:cubicBezTo>
                    <a:pt x="1" y="4991"/>
                    <a:pt x="1444" y="6446"/>
                    <a:pt x="3238" y="6446"/>
                  </a:cubicBezTo>
                  <a:cubicBezTo>
                    <a:pt x="3326" y="6446"/>
                    <a:pt x="3427" y="6446"/>
                    <a:pt x="3527" y="6434"/>
                  </a:cubicBezTo>
                  <a:lnTo>
                    <a:pt x="3590" y="6434"/>
                  </a:lnTo>
                  <a:cubicBezTo>
                    <a:pt x="3690" y="6421"/>
                    <a:pt x="3778" y="6409"/>
                    <a:pt x="3866" y="6383"/>
                  </a:cubicBezTo>
                  <a:lnTo>
                    <a:pt x="3916" y="6371"/>
                  </a:lnTo>
                  <a:cubicBezTo>
                    <a:pt x="3991" y="6358"/>
                    <a:pt x="4079" y="6333"/>
                    <a:pt x="4154" y="6308"/>
                  </a:cubicBezTo>
                  <a:lnTo>
                    <a:pt x="4217" y="6296"/>
                  </a:lnTo>
                  <a:cubicBezTo>
                    <a:pt x="4293" y="6271"/>
                    <a:pt x="4380" y="6233"/>
                    <a:pt x="4468" y="6208"/>
                  </a:cubicBezTo>
                  <a:lnTo>
                    <a:pt x="4531" y="6183"/>
                  </a:lnTo>
                  <a:cubicBezTo>
                    <a:pt x="4594" y="6145"/>
                    <a:pt x="4656" y="6120"/>
                    <a:pt x="4732" y="6082"/>
                  </a:cubicBezTo>
                  <a:lnTo>
                    <a:pt x="4782" y="6057"/>
                  </a:lnTo>
                  <a:cubicBezTo>
                    <a:pt x="4857" y="6007"/>
                    <a:pt x="4933" y="5969"/>
                    <a:pt x="5008" y="5919"/>
                  </a:cubicBezTo>
                  <a:lnTo>
                    <a:pt x="5071" y="5869"/>
                  </a:lnTo>
                  <a:cubicBezTo>
                    <a:pt x="5133" y="5831"/>
                    <a:pt x="5196" y="5781"/>
                    <a:pt x="5246" y="5744"/>
                  </a:cubicBezTo>
                  <a:lnTo>
                    <a:pt x="5309" y="5693"/>
                  </a:lnTo>
                  <a:cubicBezTo>
                    <a:pt x="5359" y="5643"/>
                    <a:pt x="5422" y="5593"/>
                    <a:pt x="5460" y="5530"/>
                  </a:cubicBezTo>
                  <a:lnTo>
                    <a:pt x="5535" y="5467"/>
                  </a:lnTo>
                  <a:cubicBezTo>
                    <a:pt x="5585" y="5405"/>
                    <a:pt x="5648" y="5354"/>
                    <a:pt x="5685" y="5292"/>
                  </a:cubicBezTo>
                  <a:cubicBezTo>
                    <a:pt x="5711" y="5267"/>
                    <a:pt x="5723" y="5242"/>
                    <a:pt x="5736" y="5216"/>
                  </a:cubicBezTo>
                  <a:cubicBezTo>
                    <a:pt x="5798" y="5166"/>
                    <a:pt x="5836" y="5116"/>
                    <a:pt x="5861" y="5066"/>
                  </a:cubicBezTo>
                  <a:lnTo>
                    <a:pt x="5924" y="4991"/>
                  </a:lnTo>
                  <a:cubicBezTo>
                    <a:pt x="5924" y="4978"/>
                    <a:pt x="5936" y="4978"/>
                    <a:pt x="5936" y="4965"/>
                  </a:cubicBezTo>
                  <a:cubicBezTo>
                    <a:pt x="6765" y="3698"/>
                    <a:pt x="6589" y="2016"/>
                    <a:pt x="5510" y="937"/>
                  </a:cubicBezTo>
                  <a:cubicBezTo>
                    <a:pt x="4891" y="319"/>
                    <a:pt x="4067" y="0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7" name="Google Shape;607;p29"/>
            <p:cNvGrpSpPr/>
            <p:nvPr/>
          </p:nvGrpSpPr>
          <p:grpSpPr>
            <a:xfrm>
              <a:off x="3067172" y="3334353"/>
              <a:ext cx="508172" cy="456564"/>
              <a:chOff x="4803375" y="3759550"/>
              <a:chExt cx="183575" cy="161000"/>
            </a:xfrm>
          </p:grpSpPr>
          <p:sp>
            <p:nvSpPr>
              <p:cNvPr id="608" name="Google Shape;608;p29"/>
              <p:cNvSpPr/>
              <p:nvPr/>
            </p:nvSpPr>
            <p:spPr>
              <a:xfrm>
                <a:off x="4806200" y="3759550"/>
                <a:ext cx="180750" cy="161000"/>
              </a:xfrm>
              <a:custGeom>
                <a:rect b="b" l="l" r="r" t="t"/>
                <a:pathLst>
                  <a:path extrusionOk="0" h="6440" w="7230">
                    <a:moveTo>
                      <a:pt x="3612" y="1"/>
                    </a:moveTo>
                    <a:cubicBezTo>
                      <a:pt x="2695" y="1"/>
                      <a:pt x="1785" y="390"/>
                      <a:pt x="1143" y="1144"/>
                    </a:cubicBezTo>
                    <a:cubicBezTo>
                      <a:pt x="1" y="2511"/>
                      <a:pt x="189" y="4544"/>
                      <a:pt x="1544" y="5686"/>
                    </a:cubicBezTo>
                    <a:cubicBezTo>
                      <a:pt x="2150" y="6192"/>
                      <a:pt x="2886" y="6439"/>
                      <a:pt x="3617" y="6439"/>
                    </a:cubicBezTo>
                    <a:cubicBezTo>
                      <a:pt x="4537" y="6439"/>
                      <a:pt x="5451" y="6047"/>
                      <a:pt x="6087" y="5285"/>
                    </a:cubicBezTo>
                    <a:cubicBezTo>
                      <a:pt x="7229" y="3929"/>
                      <a:pt x="7053" y="1897"/>
                      <a:pt x="5686" y="755"/>
                    </a:cubicBezTo>
                    <a:cubicBezTo>
                      <a:pt x="5079" y="248"/>
                      <a:pt x="4343" y="1"/>
                      <a:pt x="361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29"/>
              <p:cNvSpPr/>
              <p:nvPr/>
            </p:nvSpPr>
            <p:spPr>
              <a:xfrm>
                <a:off x="4803375" y="3772125"/>
                <a:ext cx="160650" cy="148200"/>
              </a:xfrm>
              <a:custGeom>
                <a:rect b="b" l="l" r="r" t="t"/>
                <a:pathLst>
                  <a:path extrusionOk="0" h="5928" w="6426">
                    <a:moveTo>
                      <a:pt x="1984" y="1"/>
                    </a:moveTo>
                    <a:cubicBezTo>
                      <a:pt x="252" y="1117"/>
                      <a:pt x="1" y="3539"/>
                      <a:pt x="1444" y="4983"/>
                    </a:cubicBezTo>
                    <a:cubicBezTo>
                      <a:pt x="2082" y="5620"/>
                      <a:pt x="2905" y="5928"/>
                      <a:pt x="3721" y="5928"/>
                    </a:cubicBezTo>
                    <a:cubicBezTo>
                      <a:pt x="4769" y="5928"/>
                      <a:pt x="5805" y="5422"/>
                      <a:pt x="6426" y="4455"/>
                    </a:cubicBezTo>
                    <a:lnTo>
                      <a:pt x="6426" y="4455"/>
                    </a:lnTo>
                    <a:cubicBezTo>
                      <a:pt x="5873" y="4817"/>
                      <a:pt x="5272" y="4980"/>
                      <a:pt x="4686" y="4980"/>
                    </a:cubicBezTo>
                    <a:cubicBezTo>
                      <a:pt x="3013" y="4980"/>
                      <a:pt x="1457" y="3644"/>
                      <a:pt x="1457" y="1757"/>
                    </a:cubicBezTo>
                    <a:cubicBezTo>
                      <a:pt x="1457" y="1130"/>
                      <a:pt x="1645" y="528"/>
                      <a:pt x="1984" y="1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30"/>
          <p:cNvSpPr txBox="1"/>
          <p:nvPr>
            <p:ph type="title"/>
          </p:nvPr>
        </p:nvSpPr>
        <p:spPr>
          <a:xfrm>
            <a:off x="713225" y="539500"/>
            <a:ext cx="7717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 Games</a:t>
            </a:r>
            <a:endParaRPr/>
          </a:p>
        </p:txBody>
      </p:sp>
      <p:sp>
        <p:nvSpPr>
          <p:cNvPr id="615" name="Google Shape;615;p30"/>
          <p:cNvSpPr txBox="1"/>
          <p:nvPr>
            <p:ph idx="2" type="title"/>
          </p:nvPr>
        </p:nvSpPr>
        <p:spPr>
          <a:xfrm>
            <a:off x="6102175" y="1613763"/>
            <a:ext cx="2328900" cy="5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Pipe Connector</a:t>
            </a:r>
            <a:endParaRPr sz="2200"/>
          </a:p>
        </p:txBody>
      </p:sp>
      <p:sp>
        <p:nvSpPr>
          <p:cNvPr id="616" name="Google Shape;616;p30"/>
          <p:cNvSpPr txBox="1"/>
          <p:nvPr>
            <p:ph idx="3" type="title"/>
          </p:nvPr>
        </p:nvSpPr>
        <p:spPr>
          <a:xfrm>
            <a:off x="6102175" y="2162463"/>
            <a:ext cx="23289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Rotate the pipes to connect both ends</a:t>
            </a:r>
            <a:endParaRPr/>
          </a:p>
        </p:txBody>
      </p:sp>
      <p:sp>
        <p:nvSpPr>
          <p:cNvPr id="617" name="Google Shape;617;p30"/>
          <p:cNvSpPr txBox="1"/>
          <p:nvPr>
            <p:ph idx="4" type="title"/>
          </p:nvPr>
        </p:nvSpPr>
        <p:spPr>
          <a:xfrm>
            <a:off x="4754925" y="1613763"/>
            <a:ext cx="1188600" cy="11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18" name="Google Shape;618;p30"/>
          <p:cNvSpPr txBox="1"/>
          <p:nvPr>
            <p:ph idx="5" type="title"/>
          </p:nvPr>
        </p:nvSpPr>
        <p:spPr>
          <a:xfrm>
            <a:off x="2060175" y="1613763"/>
            <a:ext cx="2328900" cy="5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Planet Memory</a:t>
            </a:r>
            <a:endParaRPr sz="2200"/>
          </a:p>
        </p:txBody>
      </p:sp>
      <p:sp>
        <p:nvSpPr>
          <p:cNvPr id="619" name="Google Shape;619;p30"/>
          <p:cNvSpPr txBox="1"/>
          <p:nvPr>
            <p:ph idx="6" type="title"/>
          </p:nvPr>
        </p:nvSpPr>
        <p:spPr>
          <a:xfrm>
            <a:off x="2060175" y="2162463"/>
            <a:ext cx="23289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classic memory card game with planet images</a:t>
            </a:r>
            <a:endParaRPr/>
          </a:p>
        </p:txBody>
      </p:sp>
      <p:sp>
        <p:nvSpPr>
          <p:cNvPr id="620" name="Google Shape;620;p30"/>
          <p:cNvSpPr txBox="1"/>
          <p:nvPr>
            <p:ph idx="7" type="title"/>
          </p:nvPr>
        </p:nvSpPr>
        <p:spPr>
          <a:xfrm>
            <a:off x="713225" y="1613763"/>
            <a:ext cx="1188600" cy="11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21" name="Google Shape;621;p30"/>
          <p:cNvSpPr txBox="1"/>
          <p:nvPr>
            <p:ph idx="8" type="title"/>
          </p:nvPr>
        </p:nvSpPr>
        <p:spPr>
          <a:xfrm>
            <a:off x="6102175" y="3168249"/>
            <a:ext cx="2328900" cy="5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Rocket Builder</a:t>
            </a:r>
            <a:endParaRPr sz="2200"/>
          </a:p>
        </p:txBody>
      </p:sp>
      <p:sp>
        <p:nvSpPr>
          <p:cNvPr id="622" name="Google Shape;622;p30"/>
          <p:cNvSpPr txBox="1"/>
          <p:nvPr>
            <p:ph idx="9" type="title"/>
          </p:nvPr>
        </p:nvSpPr>
        <p:spPr>
          <a:xfrm>
            <a:off x="6102175" y="3716949"/>
            <a:ext cx="23289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Put the rocket pieces together to get back home</a:t>
            </a:r>
            <a:endParaRPr/>
          </a:p>
        </p:txBody>
      </p:sp>
      <p:sp>
        <p:nvSpPr>
          <p:cNvPr id="623" name="Google Shape;623;p30"/>
          <p:cNvSpPr txBox="1"/>
          <p:nvPr>
            <p:ph idx="13" type="title"/>
          </p:nvPr>
        </p:nvSpPr>
        <p:spPr>
          <a:xfrm>
            <a:off x="4751850" y="3168249"/>
            <a:ext cx="1167300" cy="11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24" name="Google Shape;624;p30"/>
          <p:cNvSpPr txBox="1"/>
          <p:nvPr>
            <p:ph idx="14" type="title"/>
          </p:nvPr>
        </p:nvSpPr>
        <p:spPr>
          <a:xfrm>
            <a:off x="2066400" y="3168250"/>
            <a:ext cx="2443800" cy="5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Alien Translation</a:t>
            </a:r>
            <a:endParaRPr sz="2200"/>
          </a:p>
        </p:txBody>
      </p:sp>
      <p:sp>
        <p:nvSpPr>
          <p:cNvPr id="625" name="Google Shape;625;p30"/>
          <p:cNvSpPr txBox="1"/>
          <p:nvPr>
            <p:ph idx="15" type="title"/>
          </p:nvPr>
        </p:nvSpPr>
        <p:spPr>
          <a:xfrm>
            <a:off x="2066400" y="3716949"/>
            <a:ext cx="23289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Decode the incoming alien message using the key</a:t>
            </a:r>
            <a:endParaRPr/>
          </a:p>
        </p:txBody>
      </p:sp>
      <p:sp>
        <p:nvSpPr>
          <p:cNvPr id="626" name="Google Shape;626;p30"/>
          <p:cNvSpPr txBox="1"/>
          <p:nvPr>
            <p:ph idx="16" type="title"/>
          </p:nvPr>
        </p:nvSpPr>
        <p:spPr>
          <a:xfrm>
            <a:off x="716075" y="3168249"/>
            <a:ext cx="1167300" cy="11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27" name="Google Shape;627;p30"/>
          <p:cNvSpPr/>
          <p:nvPr/>
        </p:nvSpPr>
        <p:spPr>
          <a:xfrm>
            <a:off x="713225" y="1613763"/>
            <a:ext cx="1188600" cy="1188600"/>
          </a:xfrm>
          <a:prstGeom prst="ellipse">
            <a:avLst/>
          </a:prstGeom>
          <a:solidFill>
            <a:schemeClr val="lt1"/>
          </a:solidFill>
          <a:ln cap="rnd" cmpd="sng" w="3810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01</a:t>
            </a:r>
            <a:endParaRPr b="1" sz="400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28" name="Google Shape;628;p30"/>
          <p:cNvSpPr/>
          <p:nvPr/>
        </p:nvSpPr>
        <p:spPr>
          <a:xfrm>
            <a:off x="4754925" y="1613763"/>
            <a:ext cx="1188600" cy="1188600"/>
          </a:xfrm>
          <a:prstGeom prst="ellipse">
            <a:avLst/>
          </a:prstGeom>
          <a:solidFill>
            <a:schemeClr val="lt1"/>
          </a:solidFill>
          <a:ln cap="rnd" cmpd="sng" w="3810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02</a:t>
            </a:r>
            <a:endParaRPr b="1" sz="400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29" name="Google Shape;629;p30"/>
          <p:cNvSpPr/>
          <p:nvPr/>
        </p:nvSpPr>
        <p:spPr>
          <a:xfrm>
            <a:off x="713225" y="3168249"/>
            <a:ext cx="1188600" cy="1188600"/>
          </a:xfrm>
          <a:prstGeom prst="ellipse">
            <a:avLst/>
          </a:prstGeom>
          <a:solidFill>
            <a:schemeClr val="lt1"/>
          </a:solidFill>
          <a:ln cap="rnd" cmpd="sng" w="3810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03</a:t>
            </a:r>
            <a:endParaRPr b="1" sz="400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30" name="Google Shape;630;p30"/>
          <p:cNvSpPr/>
          <p:nvPr/>
        </p:nvSpPr>
        <p:spPr>
          <a:xfrm>
            <a:off x="4754925" y="3168249"/>
            <a:ext cx="1188600" cy="1188600"/>
          </a:xfrm>
          <a:prstGeom prst="ellipse">
            <a:avLst/>
          </a:prstGeom>
          <a:solidFill>
            <a:schemeClr val="lt1"/>
          </a:solidFill>
          <a:ln cap="rnd" cmpd="sng" w="3810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04</a:t>
            </a:r>
            <a:endParaRPr b="1" sz="400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31" name="Google Shape;631;p30"/>
          <p:cNvSpPr/>
          <p:nvPr/>
        </p:nvSpPr>
        <p:spPr>
          <a:xfrm>
            <a:off x="8431075" y="1362450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30"/>
          <p:cNvSpPr/>
          <p:nvPr/>
        </p:nvSpPr>
        <p:spPr>
          <a:xfrm>
            <a:off x="4754925" y="4722725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30"/>
          <p:cNvSpPr/>
          <p:nvPr/>
        </p:nvSpPr>
        <p:spPr>
          <a:xfrm>
            <a:off x="8707350" y="1721663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30"/>
          <p:cNvSpPr/>
          <p:nvPr/>
        </p:nvSpPr>
        <p:spPr>
          <a:xfrm>
            <a:off x="540325" y="2885850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30"/>
          <p:cNvSpPr/>
          <p:nvPr/>
        </p:nvSpPr>
        <p:spPr>
          <a:xfrm>
            <a:off x="4510200" y="4612188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30"/>
          <p:cNvSpPr/>
          <p:nvPr/>
        </p:nvSpPr>
        <p:spPr>
          <a:xfrm>
            <a:off x="385513" y="2710875"/>
            <a:ext cx="91500" cy="9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31"/>
          <p:cNvSpPr txBox="1"/>
          <p:nvPr>
            <p:ph type="title"/>
          </p:nvPr>
        </p:nvSpPr>
        <p:spPr>
          <a:xfrm>
            <a:off x="713225" y="2739282"/>
            <a:ext cx="50232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Planet Memory</a:t>
            </a:r>
            <a:endParaRPr/>
          </a:p>
        </p:txBody>
      </p:sp>
      <p:sp>
        <p:nvSpPr>
          <p:cNvPr id="642" name="Google Shape;642;p31"/>
          <p:cNvSpPr txBox="1"/>
          <p:nvPr>
            <p:ph idx="2" type="title"/>
          </p:nvPr>
        </p:nvSpPr>
        <p:spPr>
          <a:xfrm>
            <a:off x="2310425" y="760644"/>
            <a:ext cx="1828800" cy="18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43" name="Google Shape;643;p31"/>
          <p:cNvSpPr txBox="1"/>
          <p:nvPr>
            <p:ph idx="1" type="subTitle"/>
          </p:nvPr>
        </p:nvSpPr>
        <p:spPr>
          <a:xfrm>
            <a:off x="713225" y="4017156"/>
            <a:ext cx="50232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Mouse click input</a:t>
            </a:r>
            <a:endParaRPr/>
          </a:p>
        </p:txBody>
      </p:sp>
      <p:cxnSp>
        <p:nvCxnSpPr>
          <p:cNvPr id="644" name="Google Shape;644;p31"/>
          <p:cNvCxnSpPr/>
          <p:nvPr/>
        </p:nvCxnSpPr>
        <p:spPr>
          <a:xfrm>
            <a:off x="2310425" y="3835419"/>
            <a:ext cx="18288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645" name="Google Shape;645;p31"/>
          <p:cNvSpPr/>
          <p:nvPr/>
        </p:nvSpPr>
        <p:spPr>
          <a:xfrm>
            <a:off x="2310425" y="795097"/>
            <a:ext cx="1828800" cy="1828800"/>
          </a:xfrm>
          <a:prstGeom prst="ellipse">
            <a:avLst/>
          </a:prstGeom>
          <a:solidFill>
            <a:schemeClr val="lt1"/>
          </a:solidFill>
          <a:ln cap="rnd" cmpd="sng" w="3810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5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01</a:t>
            </a:r>
            <a:endParaRPr b="1" sz="750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grpSp>
        <p:nvGrpSpPr>
          <p:cNvPr id="646" name="Google Shape;646;p31"/>
          <p:cNvGrpSpPr/>
          <p:nvPr/>
        </p:nvGrpSpPr>
        <p:grpSpPr>
          <a:xfrm>
            <a:off x="6823632" y="1027311"/>
            <a:ext cx="1607150" cy="913920"/>
            <a:chOff x="6862307" y="2716361"/>
            <a:chExt cx="1607150" cy="913920"/>
          </a:xfrm>
        </p:grpSpPr>
        <p:sp>
          <p:nvSpPr>
            <p:cNvPr id="647" name="Google Shape;647;p31"/>
            <p:cNvSpPr/>
            <p:nvPr/>
          </p:nvSpPr>
          <p:spPr>
            <a:xfrm>
              <a:off x="6862585" y="2716479"/>
              <a:ext cx="1606594" cy="913684"/>
            </a:xfrm>
            <a:custGeom>
              <a:rect b="b" l="l" r="r" t="t"/>
              <a:pathLst>
                <a:path extrusionOk="0" h="23187" w="40420">
                  <a:moveTo>
                    <a:pt x="20184" y="1"/>
                  </a:moveTo>
                  <a:cubicBezTo>
                    <a:pt x="17197" y="1"/>
                    <a:pt x="14180" y="1146"/>
                    <a:pt x="11859" y="3565"/>
                  </a:cubicBezTo>
                  <a:cubicBezTo>
                    <a:pt x="11721" y="3703"/>
                    <a:pt x="11583" y="3853"/>
                    <a:pt x="11457" y="3991"/>
                  </a:cubicBezTo>
                  <a:cubicBezTo>
                    <a:pt x="11457" y="4004"/>
                    <a:pt x="11445" y="4016"/>
                    <a:pt x="11432" y="4029"/>
                  </a:cubicBezTo>
                  <a:cubicBezTo>
                    <a:pt x="11319" y="4155"/>
                    <a:pt x="11219" y="4293"/>
                    <a:pt x="11106" y="4431"/>
                  </a:cubicBezTo>
                  <a:cubicBezTo>
                    <a:pt x="11081" y="4456"/>
                    <a:pt x="11056" y="4493"/>
                    <a:pt x="11031" y="4531"/>
                  </a:cubicBezTo>
                  <a:cubicBezTo>
                    <a:pt x="10943" y="4644"/>
                    <a:pt x="10855" y="4757"/>
                    <a:pt x="10780" y="4870"/>
                  </a:cubicBezTo>
                  <a:lnTo>
                    <a:pt x="10692" y="4995"/>
                  </a:lnTo>
                  <a:cubicBezTo>
                    <a:pt x="10604" y="5108"/>
                    <a:pt x="10529" y="5234"/>
                    <a:pt x="10453" y="5347"/>
                  </a:cubicBezTo>
                  <a:cubicBezTo>
                    <a:pt x="10428" y="5384"/>
                    <a:pt x="10403" y="5422"/>
                    <a:pt x="10378" y="5460"/>
                  </a:cubicBezTo>
                  <a:cubicBezTo>
                    <a:pt x="10290" y="5598"/>
                    <a:pt x="10215" y="5736"/>
                    <a:pt x="10127" y="5886"/>
                  </a:cubicBezTo>
                  <a:cubicBezTo>
                    <a:pt x="10114" y="5899"/>
                    <a:pt x="10102" y="5924"/>
                    <a:pt x="10102" y="5936"/>
                  </a:cubicBezTo>
                  <a:cubicBezTo>
                    <a:pt x="10002" y="6112"/>
                    <a:pt x="9914" y="6275"/>
                    <a:pt x="9826" y="6451"/>
                  </a:cubicBezTo>
                  <a:lnTo>
                    <a:pt x="9813" y="6476"/>
                  </a:lnTo>
                  <a:cubicBezTo>
                    <a:pt x="9738" y="6627"/>
                    <a:pt x="9663" y="6790"/>
                    <a:pt x="9600" y="6940"/>
                  </a:cubicBezTo>
                  <a:cubicBezTo>
                    <a:pt x="9575" y="6991"/>
                    <a:pt x="9562" y="7041"/>
                    <a:pt x="9537" y="7078"/>
                  </a:cubicBezTo>
                  <a:cubicBezTo>
                    <a:pt x="9487" y="7204"/>
                    <a:pt x="9437" y="7329"/>
                    <a:pt x="9387" y="7455"/>
                  </a:cubicBezTo>
                  <a:cubicBezTo>
                    <a:pt x="9362" y="7505"/>
                    <a:pt x="9336" y="7568"/>
                    <a:pt x="9324" y="7618"/>
                  </a:cubicBezTo>
                  <a:cubicBezTo>
                    <a:pt x="9274" y="7743"/>
                    <a:pt x="9236" y="7869"/>
                    <a:pt x="9198" y="7982"/>
                  </a:cubicBezTo>
                  <a:cubicBezTo>
                    <a:pt x="9173" y="8045"/>
                    <a:pt x="9161" y="8095"/>
                    <a:pt x="9136" y="8158"/>
                  </a:cubicBezTo>
                  <a:cubicBezTo>
                    <a:pt x="9098" y="8283"/>
                    <a:pt x="9060" y="8421"/>
                    <a:pt x="9023" y="8559"/>
                  </a:cubicBezTo>
                  <a:lnTo>
                    <a:pt x="8985" y="8685"/>
                  </a:lnTo>
                  <a:cubicBezTo>
                    <a:pt x="8935" y="8873"/>
                    <a:pt x="8897" y="9049"/>
                    <a:pt x="8860" y="9237"/>
                  </a:cubicBezTo>
                  <a:cubicBezTo>
                    <a:pt x="8860" y="9249"/>
                    <a:pt x="8860" y="9262"/>
                    <a:pt x="8847" y="9274"/>
                  </a:cubicBezTo>
                  <a:cubicBezTo>
                    <a:pt x="8809" y="9450"/>
                    <a:pt x="8784" y="9613"/>
                    <a:pt x="8759" y="9776"/>
                  </a:cubicBezTo>
                  <a:cubicBezTo>
                    <a:pt x="8747" y="9839"/>
                    <a:pt x="8747" y="9902"/>
                    <a:pt x="8734" y="9952"/>
                  </a:cubicBezTo>
                  <a:cubicBezTo>
                    <a:pt x="8709" y="10078"/>
                    <a:pt x="8696" y="10203"/>
                    <a:pt x="8684" y="10341"/>
                  </a:cubicBezTo>
                  <a:lnTo>
                    <a:pt x="8659" y="10542"/>
                  </a:lnTo>
                  <a:cubicBezTo>
                    <a:pt x="8659" y="10655"/>
                    <a:pt x="8646" y="10780"/>
                    <a:pt x="8634" y="10906"/>
                  </a:cubicBezTo>
                  <a:cubicBezTo>
                    <a:pt x="8634" y="10969"/>
                    <a:pt x="8634" y="11044"/>
                    <a:pt x="8621" y="11107"/>
                  </a:cubicBezTo>
                  <a:lnTo>
                    <a:pt x="8621" y="11496"/>
                  </a:lnTo>
                  <a:lnTo>
                    <a:pt x="8621" y="11671"/>
                  </a:lnTo>
                  <a:cubicBezTo>
                    <a:pt x="8621" y="11859"/>
                    <a:pt x="8621" y="12048"/>
                    <a:pt x="8646" y="12249"/>
                  </a:cubicBezTo>
                  <a:cubicBezTo>
                    <a:pt x="3363" y="13980"/>
                    <a:pt x="0" y="15586"/>
                    <a:pt x="201" y="16440"/>
                  </a:cubicBezTo>
                  <a:cubicBezTo>
                    <a:pt x="294" y="16829"/>
                    <a:pt x="1147" y="17014"/>
                    <a:pt x="2581" y="17014"/>
                  </a:cubicBezTo>
                  <a:cubicBezTo>
                    <a:pt x="4242" y="17014"/>
                    <a:pt x="6682" y="16766"/>
                    <a:pt x="9625" y="16302"/>
                  </a:cubicBezTo>
                  <a:cubicBezTo>
                    <a:pt x="11519" y="20560"/>
                    <a:pt x="15723" y="23187"/>
                    <a:pt x="20225" y="23187"/>
                  </a:cubicBezTo>
                  <a:cubicBezTo>
                    <a:pt x="21123" y="23187"/>
                    <a:pt x="22033" y="23082"/>
                    <a:pt x="22939" y="22865"/>
                  </a:cubicBezTo>
                  <a:cubicBezTo>
                    <a:pt x="23090" y="22827"/>
                    <a:pt x="23253" y="22777"/>
                    <a:pt x="23391" y="22739"/>
                  </a:cubicBezTo>
                  <a:lnTo>
                    <a:pt x="23529" y="22702"/>
                  </a:lnTo>
                  <a:cubicBezTo>
                    <a:pt x="23642" y="22664"/>
                    <a:pt x="23755" y="22626"/>
                    <a:pt x="23881" y="22589"/>
                  </a:cubicBezTo>
                  <a:lnTo>
                    <a:pt x="23981" y="22551"/>
                  </a:lnTo>
                  <a:cubicBezTo>
                    <a:pt x="24132" y="22501"/>
                    <a:pt x="24270" y="22451"/>
                    <a:pt x="24420" y="22401"/>
                  </a:cubicBezTo>
                  <a:lnTo>
                    <a:pt x="24508" y="22363"/>
                  </a:lnTo>
                  <a:cubicBezTo>
                    <a:pt x="24621" y="22313"/>
                    <a:pt x="24734" y="22262"/>
                    <a:pt x="24847" y="22212"/>
                  </a:cubicBezTo>
                  <a:lnTo>
                    <a:pt x="24972" y="22162"/>
                  </a:lnTo>
                  <a:cubicBezTo>
                    <a:pt x="25098" y="22112"/>
                    <a:pt x="25211" y="22049"/>
                    <a:pt x="25336" y="21999"/>
                  </a:cubicBezTo>
                  <a:lnTo>
                    <a:pt x="25386" y="21961"/>
                  </a:lnTo>
                  <a:cubicBezTo>
                    <a:pt x="25524" y="21899"/>
                    <a:pt x="25663" y="21823"/>
                    <a:pt x="25788" y="21761"/>
                  </a:cubicBezTo>
                  <a:lnTo>
                    <a:pt x="25901" y="21698"/>
                  </a:lnTo>
                  <a:cubicBezTo>
                    <a:pt x="26001" y="21635"/>
                    <a:pt x="26102" y="21585"/>
                    <a:pt x="26190" y="21522"/>
                  </a:cubicBezTo>
                  <a:lnTo>
                    <a:pt x="26315" y="21447"/>
                  </a:lnTo>
                  <a:cubicBezTo>
                    <a:pt x="26428" y="21372"/>
                    <a:pt x="26553" y="21296"/>
                    <a:pt x="26679" y="21221"/>
                  </a:cubicBezTo>
                  <a:lnTo>
                    <a:pt x="26754" y="21158"/>
                  </a:lnTo>
                  <a:cubicBezTo>
                    <a:pt x="26855" y="21095"/>
                    <a:pt x="26955" y="21033"/>
                    <a:pt x="27043" y="20957"/>
                  </a:cubicBezTo>
                  <a:lnTo>
                    <a:pt x="27168" y="20870"/>
                  </a:lnTo>
                  <a:cubicBezTo>
                    <a:pt x="27256" y="20794"/>
                    <a:pt x="27344" y="20732"/>
                    <a:pt x="27432" y="20669"/>
                  </a:cubicBezTo>
                  <a:lnTo>
                    <a:pt x="27520" y="20593"/>
                  </a:lnTo>
                  <a:cubicBezTo>
                    <a:pt x="27633" y="20506"/>
                    <a:pt x="27746" y="20405"/>
                    <a:pt x="27846" y="20317"/>
                  </a:cubicBezTo>
                  <a:lnTo>
                    <a:pt x="27959" y="20217"/>
                  </a:lnTo>
                  <a:cubicBezTo>
                    <a:pt x="28034" y="20154"/>
                    <a:pt x="28110" y="20079"/>
                    <a:pt x="28172" y="20016"/>
                  </a:cubicBezTo>
                  <a:lnTo>
                    <a:pt x="28298" y="19903"/>
                  </a:lnTo>
                  <a:cubicBezTo>
                    <a:pt x="28386" y="19815"/>
                    <a:pt x="28461" y="19728"/>
                    <a:pt x="28549" y="19640"/>
                  </a:cubicBezTo>
                  <a:lnTo>
                    <a:pt x="28662" y="19527"/>
                  </a:lnTo>
                  <a:lnTo>
                    <a:pt x="28875" y="19288"/>
                  </a:lnTo>
                  <a:cubicBezTo>
                    <a:pt x="28913" y="19238"/>
                    <a:pt x="28950" y="19201"/>
                    <a:pt x="29000" y="19150"/>
                  </a:cubicBezTo>
                  <a:cubicBezTo>
                    <a:pt x="29038" y="19113"/>
                    <a:pt x="29113" y="19012"/>
                    <a:pt x="29176" y="18937"/>
                  </a:cubicBezTo>
                  <a:cubicBezTo>
                    <a:pt x="29201" y="18899"/>
                    <a:pt x="29239" y="18849"/>
                    <a:pt x="29277" y="18812"/>
                  </a:cubicBezTo>
                  <a:cubicBezTo>
                    <a:pt x="29364" y="18711"/>
                    <a:pt x="29440" y="18598"/>
                    <a:pt x="29515" y="18498"/>
                  </a:cubicBezTo>
                  <a:lnTo>
                    <a:pt x="29615" y="18360"/>
                  </a:lnTo>
                  <a:cubicBezTo>
                    <a:pt x="29678" y="18284"/>
                    <a:pt x="29728" y="18209"/>
                    <a:pt x="29779" y="18146"/>
                  </a:cubicBezTo>
                  <a:cubicBezTo>
                    <a:pt x="29829" y="18071"/>
                    <a:pt x="29854" y="18034"/>
                    <a:pt x="29891" y="17983"/>
                  </a:cubicBezTo>
                  <a:cubicBezTo>
                    <a:pt x="29917" y="17933"/>
                    <a:pt x="29979" y="17833"/>
                    <a:pt x="30030" y="17757"/>
                  </a:cubicBezTo>
                  <a:cubicBezTo>
                    <a:pt x="30080" y="17682"/>
                    <a:pt x="30117" y="17619"/>
                    <a:pt x="30155" y="17557"/>
                  </a:cubicBezTo>
                  <a:cubicBezTo>
                    <a:pt x="30205" y="17456"/>
                    <a:pt x="30268" y="17368"/>
                    <a:pt x="30318" y="17281"/>
                  </a:cubicBezTo>
                  <a:lnTo>
                    <a:pt x="30406" y="17105"/>
                  </a:lnTo>
                  <a:cubicBezTo>
                    <a:pt x="30444" y="17030"/>
                    <a:pt x="30481" y="16967"/>
                    <a:pt x="30519" y="16892"/>
                  </a:cubicBezTo>
                  <a:lnTo>
                    <a:pt x="30607" y="16716"/>
                  </a:lnTo>
                  <a:cubicBezTo>
                    <a:pt x="30669" y="16603"/>
                    <a:pt x="30720" y="16490"/>
                    <a:pt x="30770" y="16390"/>
                  </a:cubicBezTo>
                  <a:cubicBezTo>
                    <a:pt x="30795" y="16327"/>
                    <a:pt x="30820" y="16264"/>
                    <a:pt x="30845" y="16201"/>
                  </a:cubicBezTo>
                  <a:cubicBezTo>
                    <a:pt x="30883" y="16139"/>
                    <a:pt x="30920" y="16038"/>
                    <a:pt x="30946" y="15963"/>
                  </a:cubicBezTo>
                  <a:cubicBezTo>
                    <a:pt x="30983" y="15900"/>
                    <a:pt x="30996" y="15837"/>
                    <a:pt x="31021" y="15775"/>
                  </a:cubicBezTo>
                  <a:lnTo>
                    <a:pt x="31109" y="15549"/>
                  </a:lnTo>
                  <a:cubicBezTo>
                    <a:pt x="31134" y="15486"/>
                    <a:pt x="31146" y="15423"/>
                    <a:pt x="31171" y="15373"/>
                  </a:cubicBezTo>
                  <a:cubicBezTo>
                    <a:pt x="31661" y="13955"/>
                    <a:pt x="31874" y="12449"/>
                    <a:pt x="31786" y="10956"/>
                  </a:cubicBezTo>
                  <a:cubicBezTo>
                    <a:pt x="37057" y="9212"/>
                    <a:pt x="40420" y="7605"/>
                    <a:pt x="40219" y="6752"/>
                  </a:cubicBezTo>
                  <a:cubicBezTo>
                    <a:pt x="40126" y="6361"/>
                    <a:pt x="39270" y="6176"/>
                    <a:pt x="37829" y="6176"/>
                  </a:cubicBezTo>
                  <a:cubicBezTo>
                    <a:pt x="36170" y="6176"/>
                    <a:pt x="33736" y="6421"/>
                    <a:pt x="30795" y="6878"/>
                  </a:cubicBezTo>
                  <a:cubicBezTo>
                    <a:pt x="28810" y="2424"/>
                    <a:pt x="24529" y="1"/>
                    <a:pt x="20184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48" name="Google Shape;648;p31"/>
            <p:cNvGrpSpPr/>
            <p:nvPr/>
          </p:nvGrpSpPr>
          <p:grpSpPr>
            <a:xfrm>
              <a:off x="6862307" y="2716361"/>
              <a:ext cx="1607150" cy="913920"/>
              <a:chOff x="1722325" y="4188100"/>
              <a:chExt cx="1010850" cy="579825"/>
            </a:xfrm>
          </p:grpSpPr>
          <p:sp>
            <p:nvSpPr>
              <p:cNvPr id="649" name="Google Shape;649;p31"/>
              <p:cNvSpPr/>
              <p:nvPr/>
            </p:nvSpPr>
            <p:spPr>
              <a:xfrm>
                <a:off x="1930325" y="4188100"/>
                <a:ext cx="594525" cy="579825"/>
              </a:xfrm>
              <a:custGeom>
                <a:rect b="b" l="l" r="r" t="t"/>
                <a:pathLst>
                  <a:path extrusionOk="0" h="23193" w="23781">
                    <a:moveTo>
                      <a:pt x="11890" y="1"/>
                    </a:moveTo>
                    <a:cubicBezTo>
                      <a:pt x="10986" y="1"/>
                      <a:pt x="10071" y="107"/>
                      <a:pt x="9161" y="328"/>
                    </a:cubicBezTo>
                    <a:cubicBezTo>
                      <a:pt x="3728" y="1633"/>
                      <a:pt x="1" y="6652"/>
                      <a:pt x="314" y="12237"/>
                    </a:cubicBezTo>
                    <a:cubicBezTo>
                      <a:pt x="327" y="12400"/>
                      <a:pt x="339" y="12563"/>
                      <a:pt x="352" y="12726"/>
                    </a:cubicBezTo>
                    <a:cubicBezTo>
                      <a:pt x="402" y="13266"/>
                      <a:pt x="502" y="13793"/>
                      <a:pt x="628" y="14320"/>
                    </a:cubicBezTo>
                    <a:cubicBezTo>
                      <a:pt x="716" y="14684"/>
                      <a:pt x="816" y="15047"/>
                      <a:pt x="942" y="15399"/>
                    </a:cubicBezTo>
                    <a:cubicBezTo>
                      <a:pt x="1042" y="15713"/>
                      <a:pt x="1168" y="16001"/>
                      <a:pt x="1293" y="16302"/>
                    </a:cubicBezTo>
                    <a:cubicBezTo>
                      <a:pt x="3184" y="20565"/>
                      <a:pt x="7389" y="23192"/>
                      <a:pt x="11880" y="23192"/>
                    </a:cubicBezTo>
                    <a:cubicBezTo>
                      <a:pt x="12783" y="23192"/>
                      <a:pt x="13698" y="23086"/>
                      <a:pt x="14607" y="22865"/>
                    </a:cubicBezTo>
                    <a:cubicBezTo>
                      <a:pt x="20054" y="21548"/>
                      <a:pt x="23781" y="16528"/>
                      <a:pt x="23454" y="10944"/>
                    </a:cubicBezTo>
                    <a:cubicBezTo>
                      <a:pt x="23442" y="10618"/>
                      <a:pt x="23404" y="10291"/>
                      <a:pt x="23367" y="9965"/>
                    </a:cubicBezTo>
                    <a:cubicBezTo>
                      <a:pt x="23304" y="9601"/>
                      <a:pt x="23241" y="9237"/>
                      <a:pt x="23153" y="8873"/>
                    </a:cubicBezTo>
                    <a:cubicBezTo>
                      <a:pt x="23028" y="8346"/>
                      <a:pt x="22865" y="7832"/>
                      <a:pt x="22664" y="7330"/>
                    </a:cubicBezTo>
                    <a:cubicBezTo>
                      <a:pt x="22601" y="7179"/>
                      <a:pt x="22538" y="7029"/>
                      <a:pt x="22476" y="6878"/>
                    </a:cubicBezTo>
                    <a:cubicBezTo>
                      <a:pt x="20585" y="2626"/>
                      <a:pt x="16380" y="1"/>
                      <a:pt x="1189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31"/>
              <p:cNvSpPr/>
              <p:nvPr/>
            </p:nvSpPr>
            <p:spPr>
              <a:xfrm>
                <a:off x="2227100" y="4229500"/>
                <a:ext cx="144975" cy="112775"/>
              </a:xfrm>
              <a:custGeom>
                <a:rect b="b" l="l" r="r" t="t"/>
                <a:pathLst>
                  <a:path extrusionOk="0" h="4511" w="5799">
                    <a:moveTo>
                      <a:pt x="2292" y="1"/>
                    </a:moveTo>
                    <a:cubicBezTo>
                      <a:pt x="1567" y="1"/>
                      <a:pt x="927" y="291"/>
                      <a:pt x="591" y="843"/>
                    </a:cubicBezTo>
                    <a:cubicBezTo>
                      <a:pt x="1" y="1821"/>
                      <a:pt x="553" y="3239"/>
                      <a:pt x="1833" y="4017"/>
                    </a:cubicBezTo>
                    <a:cubicBezTo>
                      <a:pt x="2374" y="4349"/>
                      <a:pt x="2960" y="4510"/>
                      <a:pt x="3501" y="4510"/>
                    </a:cubicBezTo>
                    <a:cubicBezTo>
                      <a:pt x="4227" y="4510"/>
                      <a:pt x="4870" y="4220"/>
                      <a:pt x="5209" y="3666"/>
                    </a:cubicBezTo>
                    <a:cubicBezTo>
                      <a:pt x="5798" y="2700"/>
                      <a:pt x="5246" y="1282"/>
                      <a:pt x="3979" y="504"/>
                    </a:cubicBezTo>
                    <a:cubicBezTo>
                      <a:pt x="3430" y="165"/>
                      <a:pt x="2837" y="1"/>
                      <a:pt x="22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31"/>
              <p:cNvSpPr/>
              <p:nvPr/>
            </p:nvSpPr>
            <p:spPr>
              <a:xfrm>
                <a:off x="2065225" y="4660375"/>
                <a:ext cx="86925" cy="67475"/>
              </a:xfrm>
              <a:custGeom>
                <a:rect b="b" l="l" r="r" t="t"/>
                <a:pathLst>
                  <a:path extrusionOk="0" h="2699" w="3477">
                    <a:moveTo>
                      <a:pt x="1378" y="1"/>
                    </a:moveTo>
                    <a:cubicBezTo>
                      <a:pt x="946" y="1"/>
                      <a:pt x="565" y="174"/>
                      <a:pt x="364" y="511"/>
                    </a:cubicBezTo>
                    <a:cubicBezTo>
                      <a:pt x="1" y="1088"/>
                      <a:pt x="327" y="1941"/>
                      <a:pt x="1092" y="2406"/>
                    </a:cubicBezTo>
                    <a:cubicBezTo>
                      <a:pt x="1423" y="2603"/>
                      <a:pt x="1774" y="2699"/>
                      <a:pt x="2097" y="2699"/>
                    </a:cubicBezTo>
                    <a:cubicBezTo>
                      <a:pt x="2533" y="2699"/>
                      <a:pt x="2916" y="2524"/>
                      <a:pt x="3125" y="2192"/>
                    </a:cubicBezTo>
                    <a:cubicBezTo>
                      <a:pt x="3477" y="1615"/>
                      <a:pt x="3138" y="774"/>
                      <a:pt x="2385" y="298"/>
                    </a:cubicBezTo>
                    <a:cubicBezTo>
                      <a:pt x="2057" y="98"/>
                      <a:pt x="1703" y="1"/>
                      <a:pt x="13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31"/>
              <p:cNvSpPr/>
              <p:nvPr/>
            </p:nvSpPr>
            <p:spPr>
              <a:xfrm>
                <a:off x="2155275" y="4665275"/>
                <a:ext cx="48650" cy="37825"/>
              </a:xfrm>
              <a:custGeom>
                <a:rect b="b" l="l" r="r" t="t"/>
                <a:pathLst>
                  <a:path extrusionOk="0" h="1513" w="1946">
                    <a:moveTo>
                      <a:pt x="757" y="1"/>
                    </a:moveTo>
                    <a:cubicBezTo>
                      <a:pt x="515" y="1"/>
                      <a:pt x="302" y="93"/>
                      <a:pt x="188" y="277"/>
                    </a:cubicBezTo>
                    <a:cubicBezTo>
                      <a:pt x="0" y="604"/>
                      <a:pt x="176" y="1080"/>
                      <a:pt x="602" y="1344"/>
                    </a:cubicBezTo>
                    <a:cubicBezTo>
                      <a:pt x="792" y="1458"/>
                      <a:pt x="993" y="1513"/>
                      <a:pt x="1176" y="1513"/>
                    </a:cubicBezTo>
                    <a:cubicBezTo>
                      <a:pt x="1418" y="1513"/>
                      <a:pt x="1630" y="1417"/>
                      <a:pt x="1744" y="1231"/>
                    </a:cubicBezTo>
                    <a:cubicBezTo>
                      <a:pt x="1945" y="905"/>
                      <a:pt x="1757" y="428"/>
                      <a:pt x="1330" y="164"/>
                    </a:cubicBezTo>
                    <a:cubicBezTo>
                      <a:pt x="1145" y="55"/>
                      <a:pt x="943" y="1"/>
                      <a:pt x="7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31"/>
              <p:cNvSpPr/>
              <p:nvPr/>
            </p:nvSpPr>
            <p:spPr>
              <a:xfrm>
                <a:off x="2117300" y="4633900"/>
                <a:ext cx="25125" cy="19825"/>
              </a:xfrm>
              <a:custGeom>
                <a:rect b="b" l="l" r="r" t="t"/>
                <a:pathLst>
                  <a:path extrusionOk="0" h="793" w="1005">
                    <a:moveTo>
                      <a:pt x="400" y="1"/>
                    </a:moveTo>
                    <a:cubicBezTo>
                      <a:pt x="272" y="1"/>
                      <a:pt x="158" y="52"/>
                      <a:pt x="101" y="152"/>
                    </a:cubicBezTo>
                    <a:cubicBezTo>
                      <a:pt x="1" y="315"/>
                      <a:pt x="101" y="566"/>
                      <a:pt x="314" y="704"/>
                    </a:cubicBezTo>
                    <a:cubicBezTo>
                      <a:pt x="412" y="763"/>
                      <a:pt x="518" y="793"/>
                      <a:pt x="616" y="793"/>
                    </a:cubicBezTo>
                    <a:cubicBezTo>
                      <a:pt x="745" y="793"/>
                      <a:pt x="860" y="741"/>
                      <a:pt x="917" y="641"/>
                    </a:cubicBezTo>
                    <a:cubicBezTo>
                      <a:pt x="1005" y="466"/>
                      <a:pt x="917" y="227"/>
                      <a:pt x="691" y="89"/>
                    </a:cubicBezTo>
                    <a:cubicBezTo>
                      <a:pt x="599" y="30"/>
                      <a:pt x="496" y="1"/>
                      <a:pt x="4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31"/>
              <p:cNvSpPr/>
              <p:nvPr/>
            </p:nvSpPr>
            <p:spPr>
              <a:xfrm>
                <a:off x="2376750" y="4327425"/>
                <a:ext cx="62150" cy="48800"/>
              </a:xfrm>
              <a:custGeom>
                <a:rect b="b" l="l" r="r" t="t"/>
                <a:pathLst>
                  <a:path extrusionOk="0" h="1952" w="2486">
                    <a:moveTo>
                      <a:pt x="991" y="1"/>
                    </a:moveTo>
                    <a:cubicBezTo>
                      <a:pt x="675" y="1"/>
                      <a:pt x="396" y="130"/>
                      <a:pt x="252" y="377"/>
                    </a:cubicBezTo>
                    <a:cubicBezTo>
                      <a:pt x="1" y="803"/>
                      <a:pt x="226" y="1418"/>
                      <a:pt x="779" y="1744"/>
                    </a:cubicBezTo>
                    <a:cubicBezTo>
                      <a:pt x="1013" y="1883"/>
                      <a:pt x="1266" y="1951"/>
                      <a:pt x="1499" y="1951"/>
                    </a:cubicBezTo>
                    <a:cubicBezTo>
                      <a:pt x="1813" y="1951"/>
                      <a:pt x="2090" y="1826"/>
                      <a:pt x="2234" y="1581"/>
                    </a:cubicBezTo>
                    <a:cubicBezTo>
                      <a:pt x="2485" y="1155"/>
                      <a:pt x="2259" y="552"/>
                      <a:pt x="1707" y="213"/>
                    </a:cubicBezTo>
                    <a:cubicBezTo>
                      <a:pt x="1474" y="70"/>
                      <a:pt x="1223" y="1"/>
                      <a:pt x="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31"/>
              <p:cNvSpPr/>
              <p:nvPr/>
            </p:nvSpPr>
            <p:spPr>
              <a:xfrm>
                <a:off x="2008450" y="4311650"/>
                <a:ext cx="71225" cy="71900"/>
              </a:xfrm>
              <a:custGeom>
                <a:rect b="b" l="l" r="r" t="t"/>
                <a:pathLst>
                  <a:path extrusionOk="0" h="2876" w="2849">
                    <a:moveTo>
                      <a:pt x="1737" y="0"/>
                    </a:moveTo>
                    <a:cubicBezTo>
                      <a:pt x="1270" y="0"/>
                      <a:pt x="761" y="308"/>
                      <a:pt x="439" y="832"/>
                    </a:cubicBezTo>
                    <a:cubicBezTo>
                      <a:pt x="0" y="1547"/>
                      <a:pt x="88" y="2400"/>
                      <a:pt x="628" y="2739"/>
                    </a:cubicBezTo>
                    <a:cubicBezTo>
                      <a:pt x="779" y="2832"/>
                      <a:pt x="948" y="2876"/>
                      <a:pt x="1124" y="2876"/>
                    </a:cubicBezTo>
                    <a:cubicBezTo>
                      <a:pt x="1591" y="2876"/>
                      <a:pt x="2100" y="2565"/>
                      <a:pt x="2410" y="2037"/>
                    </a:cubicBezTo>
                    <a:cubicBezTo>
                      <a:pt x="2849" y="1321"/>
                      <a:pt x="2773" y="468"/>
                      <a:pt x="2221" y="129"/>
                    </a:cubicBezTo>
                    <a:cubicBezTo>
                      <a:pt x="2073" y="42"/>
                      <a:pt x="1908" y="0"/>
                      <a:pt x="17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31"/>
              <p:cNvSpPr/>
              <p:nvPr/>
            </p:nvSpPr>
            <p:spPr>
              <a:xfrm>
                <a:off x="1960750" y="4380100"/>
                <a:ext cx="35800" cy="36025"/>
              </a:xfrm>
              <a:custGeom>
                <a:rect b="b" l="l" r="r" t="t"/>
                <a:pathLst>
                  <a:path extrusionOk="0" h="1441" w="1432">
                    <a:moveTo>
                      <a:pt x="883" y="0"/>
                    </a:moveTo>
                    <a:cubicBezTo>
                      <a:pt x="649" y="0"/>
                      <a:pt x="383" y="157"/>
                      <a:pt x="227" y="415"/>
                    </a:cubicBezTo>
                    <a:cubicBezTo>
                      <a:pt x="1" y="779"/>
                      <a:pt x="51" y="1206"/>
                      <a:pt x="314" y="1369"/>
                    </a:cubicBezTo>
                    <a:cubicBezTo>
                      <a:pt x="390" y="1417"/>
                      <a:pt x="476" y="1440"/>
                      <a:pt x="564" y="1440"/>
                    </a:cubicBezTo>
                    <a:cubicBezTo>
                      <a:pt x="798" y="1440"/>
                      <a:pt x="1054" y="1282"/>
                      <a:pt x="1218" y="1018"/>
                    </a:cubicBezTo>
                    <a:cubicBezTo>
                      <a:pt x="1431" y="666"/>
                      <a:pt x="1381" y="240"/>
                      <a:pt x="1118" y="64"/>
                    </a:cubicBezTo>
                    <a:cubicBezTo>
                      <a:pt x="1048" y="21"/>
                      <a:pt x="967" y="0"/>
                      <a:pt x="88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31"/>
              <p:cNvSpPr/>
              <p:nvPr/>
            </p:nvSpPr>
            <p:spPr>
              <a:xfrm>
                <a:off x="1973925" y="4433850"/>
                <a:ext cx="21675" cy="21625"/>
              </a:xfrm>
              <a:custGeom>
                <a:rect b="b" l="l" r="r" t="t"/>
                <a:pathLst>
                  <a:path extrusionOk="0" h="865" w="867">
                    <a:moveTo>
                      <a:pt x="518" y="0"/>
                    </a:moveTo>
                    <a:cubicBezTo>
                      <a:pt x="377" y="0"/>
                      <a:pt x="229" y="95"/>
                      <a:pt x="139" y="248"/>
                    </a:cubicBezTo>
                    <a:cubicBezTo>
                      <a:pt x="1" y="474"/>
                      <a:pt x="26" y="725"/>
                      <a:pt x="189" y="825"/>
                    </a:cubicBezTo>
                    <a:cubicBezTo>
                      <a:pt x="236" y="852"/>
                      <a:pt x="287" y="864"/>
                      <a:pt x="339" y="864"/>
                    </a:cubicBezTo>
                    <a:cubicBezTo>
                      <a:pt x="483" y="864"/>
                      <a:pt x="636" y="769"/>
                      <a:pt x="729" y="612"/>
                    </a:cubicBezTo>
                    <a:cubicBezTo>
                      <a:pt x="867" y="399"/>
                      <a:pt x="842" y="148"/>
                      <a:pt x="678" y="47"/>
                    </a:cubicBezTo>
                    <a:cubicBezTo>
                      <a:pt x="629" y="15"/>
                      <a:pt x="574" y="0"/>
                      <a:pt x="5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31"/>
              <p:cNvSpPr/>
              <p:nvPr/>
            </p:nvSpPr>
            <p:spPr>
              <a:xfrm>
                <a:off x="2020050" y="4401700"/>
                <a:ext cx="47075" cy="47400"/>
              </a:xfrm>
              <a:custGeom>
                <a:rect b="b" l="l" r="r" t="t"/>
                <a:pathLst>
                  <a:path extrusionOk="0" h="1896" w="1883">
                    <a:moveTo>
                      <a:pt x="1144" y="1"/>
                    </a:moveTo>
                    <a:cubicBezTo>
                      <a:pt x="836" y="1"/>
                      <a:pt x="499" y="208"/>
                      <a:pt x="289" y="555"/>
                    </a:cubicBezTo>
                    <a:cubicBezTo>
                      <a:pt x="1" y="1020"/>
                      <a:pt x="63" y="1584"/>
                      <a:pt x="427" y="1810"/>
                    </a:cubicBezTo>
                    <a:cubicBezTo>
                      <a:pt x="522" y="1868"/>
                      <a:pt x="629" y="1895"/>
                      <a:pt x="742" y="1895"/>
                    </a:cubicBezTo>
                    <a:cubicBezTo>
                      <a:pt x="1045" y="1895"/>
                      <a:pt x="1383" y="1694"/>
                      <a:pt x="1594" y="1346"/>
                    </a:cubicBezTo>
                    <a:cubicBezTo>
                      <a:pt x="1883" y="869"/>
                      <a:pt x="1833" y="317"/>
                      <a:pt x="1469" y="91"/>
                    </a:cubicBezTo>
                    <a:cubicBezTo>
                      <a:pt x="1370" y="30"/>
                      <a:pt x="1259" y="1"/>
                      <a:pt x="114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31"/>
              <p:cNvSpPr/>
              <p:nvPr/>
            </p:nvSpPr>
            <p:spPr>
              <a:xfrm>
                <a:off x="2256600" y="4417125"/>
                <a:ext cx="88175" cy="68450"/>
              </a:xfrm>
              <a:custGeom>
                <a:rect b="b" l="l" r="r" t="t"/>
                <a:pathLst>
                  <a:path extrusionOk="0" h="2738" w="3527">
                    <a:moveTo>
                      <a:pt x="1404" y="0"/>
                    </a:moveTo>
                    <a:cubicBezTo>
                      <a:pt x="963" y="0"/>
                      <a:pt x="573" y="178"/>
                      <a:pt x="364" y="516"/>
                    </a:cubicBezTo>
                    <a:cubicBezTo>
                      <a:pt x="0" y="1105"/>
                      <a:pt x="339" y="1959"/>
                      <a:pt x="1117" y="2436"/>
                    </a:cubicBezTo>
                    <a:cubicBezTo>
                      <a:pt x="1449" y="2639"/>
                      <a:pt x="1807" y="2737"/>
                      <a:pt x="2135" y="2737"/>
                    </a:cubicBezTo>
                    <a:cubicBezTo>
                      <a:pt x="2577" y="2737"/>
                      <a:pt x="2967" y="2560"/>
                      <a:pt x="3175" y="2222"/>
                    </a:cubicBezTo>
                    <a:cubicBezTo>
                      <a:pt x="3527" y="1632"/>
                      <a:pt x="3200" y="767"/>
                      <a:pt x="2422" y="302"/>
                    </a:cubicBezTo>
                    <a:cubicBezTo>
                      <a:pt x="2090" y="99"/>
                      <a:pt x="1733" y="0"/>
                      <a:pt x="140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31"/>
              <p:cNvSpPr/>
              <p:nvPr/>
            </p:nvSpPr>
            <p:spPr>
              <a:xfrm>
                <a:off x="1933775" y="4276900"/>
                <a:ext cx="567550" cy="490625"/>
              </a:xfrm>
              <a:custGeom>
                <a:rect b="b" l="l" r="r" t="t"/>
                <a:pathLst>
                  <a:path extrusionOk="0" h="19625" w="22702">
                    <a:moveTo>
                      <a:pt x="3389" y="1"/>
                    </a:moveTo>
                    <a:cubicBezTo>
                      <a:pt x="1155" y="2322"/>
                      <a:pt x="1" y="5459"/>
                      <a:pt x="176" y="8685"/>
                    </a:cubicBezTo>
                    <a:cubicBezTo>
                      <a:pt x="189" y="8835"/>
                      <a:pt x="201" y="9011"/>
                      <a:pt x="214" y="9174"/>
                    </a:cubicBezTo>
                    <a:cubicBezTo>
                      <a:pt x="264" y="9701"/>
                      <a:pt x="352" y="10228"/>
                      <a:pt x="477" y="10755"/>
                    </a:cubicBezTo>
                    <a:cubicBezTo>
                      <a:pt x="565" y="11119"/>
                      <a:pt x="678" y="11483"/>
                      <a:pt x="791" y="11834"/>
                    </a:cubicBezTo>
                    <a:cubicBezTo>
                      <a:pt x="904" y="12148"/>
                      <a:pt x="1017" y="12449"/>
                      <a:pt x="1155" y="12738"/>
                    </a:cubicBezTo>
                    <a:cubicBezTo>
                      <a:pt x="3021" y="16942"/>
                      <a:pt x="7190" y="19625"/>
                      <a:pt x="11756" y="19625"/>
                    </a:cubicBezTo>
                    <a:cubicBezTo>
                      <a:pt x="11920" y="19625"/>
                      <a:pt x="12084" y="19621"/>
                      <a:pt x="12248" y="19615"/>
                    </a:cubicBezTo>
                    <a:cubicBezTo>
                      <a:pt x="17004" y="19401"/>
                      <a:pt x="21145" y="16302"/>
                      <a:pt x="22701" y="11797"/>
                    </a:cubicBezTo>
                    <a:lnTo>
                      <a:pt x="22701" y="11797"/>
                    </a:lnTo>
                    <a:cubicBezTo>
                      <a:pt x="20497" y="14094"/>
                      <a:pt x="17474" y="15359"/>
                      <a:pt x="14349" y="15359"/>
                    </a:cubicBezTo>
                    <a:cubicBezTo>
                      <a:pt x="13685" y="15359"/>
                      <a:pt x="13015" y="15301"/>
                      <a:pt x="12349" y="15185"/>
                    </a:cubicBezTo>
                    <a:cubicBezTo>
                      <a:pt x="8546" y="14520"/>
                      <a:pt x="5334" y="12010"/>
                      <a:pt x="3765" y="8484"/>
                    </a:cubicBezTo>
                    <a:cubicBezTo>
                      <a:pt x="3627" y="8195"/>
                      <a:pt x="3514" y="7894"/>
                      <a:pt x="3401" y="7580"/>
                    </a:cubicBezTo>
                    <a:cubicBezTo>
                      <a:pt x="3276" y="7229"/>
                      <a:pt x="3175" y="6865"/>
                      <a:pt x="3088" y="6501"/>
                    </a:cubicBezTo>
                    <a:cubicBezTo>
                      <a:pt x="2962" y="5974"/>
                      <a:pt x="2874" y="5447"/>
                      <a:pt x="2824" y="4920"/>
                    </a:cubicBezTo>
                    <a:cubicBezTo>
                      <a:pt x="2812" y="4757"/>
                      <a:pt x="2799" y="4581"/>
                      <a:pt x="2786" y="4418"/>
                    </a:cubicBezTo>
                    <a:cubicBezTo>
                      <a:pt x="2699" y="2925"/>
                      <a:pt x="2899" y="1419"/>
                      <a:pt x="3389" y="1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31"/>
              <p:cNvSpPr/>
              <p:nvPr/>
            </p:nvSpPr>
            <p:spPr>
              <a:xfrm>
                <a:off x="1722325" y="4342200"/>
                <a:ext cx="1010850" cy="271100"/>
              </a:xfrm>
              <a:custGeom>
                <a:rect b="b" l="l" r="r" t="t"/>
                <a:pathLst>
                  <a:path extrusionOk="0" h="10844" w="40434">
                    <a:moveTo>
                      <a:pt x="37825" y="0"/>
                    </a:moveTo>
                    <a:cubicBezTo>
                      <a:pt x="36164" y="0"/>
                      <a:pt x="33730" y="245"/>
                      <a:pt x="30796" y="702"/>
                    </a:cubicBezTo>
                    <a:cubicBezTo>
                      <a:pt x="30858" y="865"/>
                      <a:pt x="30921" y="1003"/>
                      <a:pt x="30984" y="1166"/>
                    </a:cubicBezTo>
                    <a:cubicBezTo>
                      <a:pt x="32135" y="1033"/>
                      <a:pt x="33117" y="965"/>
                      <a:pt x="33886" y="965"/>
                    </a:cubicBezTo>
                    <a:cubicBezTo>
                      <a:pt x="35010" y="965"/>
                      <a:pt x="35678" y="1111"/>
                      <a:pt x="35752" y="1417"/>
                    </a:cubicBezTo>
                    <a:cubicBezTo>
                      <a:pt x="35878" y="1931"/>
                      <a:pt x="34322" y="2797"/>
                      <a:pt x="31687" y="3801"/>
                    </a:cubicBezTo>
                    <a:cubicBezTo>
                      <a:pt x="28926" y="4843"/>
                      <a:pt x="25011" y="6022"/>
                      <a:pt x="20606" y="7089"/>
                    </a:cubicBezTo>
                    <a:cubicBezTo>
                      <a:pt x="16214" y="8156"/>
                      <a:pt x="12186" y="8896"/>
                      <a:pt x="9262" y="9222"/>
                    </a:cubicBezTo>
                    <a:cubicBezTo>
                      <a:pt x="8120" y="9350"/>
                      <a:pt x="7145" y="9418"/>
                      <a:pt x="6383" y="9418"/>
                    </a:cubicBezTo>
                    <a:cubicBezTo>
                      <a:pt x="5279" y="9418"/>
                      <a:pt x="4623" y="9276"/>
                      <a:pt x="4556" y="8971"/>
                    </a:cubicBezTo>
                    <a:cubicBezTo>
                      <a:pt x="4430" y="8457"/>
                      <a:pt x="6012" y="7566"/>
                      <a:pt x="8684" y="6562"/>
                    </a:cubicBezTo>
                    <a:cubicBezTo>
                      <a:pt x="8659" y="6399"/>
                      <a:pt x="8647" y="6236"/>
                      <a:pt x="8647" y="6073"/>
                    </a:cubicBezTo>
                    <a:cubicBezTo>
                      <a:pt x="3364" y="7804"/>
                      <a:pt x="1" y="9410"/>
                      <a:pt x="201" y="10264"/>
                    </a:cubicBezTo>
                    <a:cubicBezTo>
                      <a:pt x="301" y="10656"/>
                      <a:pt x="1167" y="10844"/>
                      <a:pt x="2620" y="10844"/>
                    </a:cubicBezTo>
                    <a:cubicBezTo>
                      <a:pt x="4279" y="10844"/>
                      <a:pt x="6703" y="10600"/>
                      <a:pt x="9626" y="10138"/>
                    </a:cubicBezTo>
                    <a:cubicBezTo>
                      <a:pt x="12863" y="9624"/>
                      <a:pt x="16703" y="8858"/>
                      <a:pt x="20807" y="7867"/>
                    </a:cubicBezTo>
                    <a:cubicBezTo>
                      <a:pt x="24898" y="6876"/>
                      <a:pt x="28675" y="5796"/>
                      <a:pt x="31787" y="4780"/>
                    </a:cubicBezTo>
                    <a:cubicBezTo>
                      <a:pt x="37057" y="3036"/>
                      <a:pt x="40433" y="1429"/>
                      <a:pt x="40220" y="576"/>
                    </a:cubicBezTo>
                    <a:cubicBezTo>
                      <a:pt x="40126" y="185"/>
                      <a:pt x="39268" y="0"/>
                      <a:pt x="378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62" name="Google Shape;662;p31"/>
          <p:cNvGrpSpPr/>
          <p:nvPr/>
        </p:nvGrpSpPr>
        <p:grpSpPr>
          <a:xfrm rot="-1800044">
            <a:off x="6267061" y="2608476"/>
            <a:ext cx="1291938" cy="1005687"/>
            <a:chOff x="6877863" y="2921369"/>
            <a:chExt cx="1291967" cy="1005709"/>
          </a:xfrm>
        </p:grpSpPr>
        <p:sp>
          <p:nvSpPr>
            <p:cNvPr id="663" name="Google Shape;663;p31"/>
            <p:cNvSpPr/>
            <p:nvPr/>
          </p:nvSpPr>
          <p:spPr>
            <a:xfrm>
              <a:off x="6879369" y="2921519"/>
              <a:ext cx="1228870" cy="1005410"/>
            </a:xfrm>
            <a:custGeom>
              <a:rect b="b" l="l" r="r" t="t"/>
              <a:pathLst>
                <a:path extrusionOk="0" h="26906" w="32992">
                  <a:moveTo>
                    <a:pt x="27068" y="1"/>
                  </a:moveTo>
                  <a:cubicBezTo>
                    <a:pt x="23203" y="1"/>
                    <a:pt x="18033" y="1344"/>
                    <a:pt x="13553" y="3866"/>
                  </a:cubicBezTo>
                  <a:cubicBezTo>
                    <a:pt x="12248" y="3188"/>
                    <a:pt x="9713" y="1896"/>
                    <a:pt x="8471" y="1319"/>
                  </a:cubicBezTo>
                  <a:cubicBezTo>
                    <a:pt x="8328" y="1253"/>
                    <a:pt x="8186" y="1228"/>
                    <a:pt x="8054" y="1228"/>
                  </a:cubicBezTo>
                  <a:cubicBezTo>
                    <a:pt x="7757" y="1228"/>
                    <a:pt x="7515" y="1357"/>
                    <a:pt x="7454" y="1444"/>
                  </a:cubicBezTo>
                  <a:cubicBezTo>
                    <a:pt x="7429" y="1469"/>
                    <a:pt x="2497" y="7480"/>
                    <a:pt x="1857" y="8258"/>
                  </a:cubicBezTo>
                  <a:cubicBezTo>
                    <a:pt x="1230" y="9024"/>
                    <a:pt x="866" y="9739"/>
                    <a:pt x="1305" y="10078"/>
                  </a:cubicBezTo>
                  <a:cubicBezTo>
                    <a:pt x="1305" y="10078"/>
                    <a:pt x="6199" y="7442"/>
                    <a:pt x="6488" y="7292"/>
                  </a:cubicBezTo>
                  <a:cubicBezTo>
                    <a:pt x="6675" y="7187"/>
                    <a:pt x="6905" y="7038"/>
                    <a:pt x="7128" y="7038"/>
                  </a:cubicBezTo>
                  <a:cubicBezTo>
                    <a:pt x="7145" y="7038"/>
                    <a:pt x="7161" y="7039"/>
                    <a:pt x="7178" y="7041"/>
                  </a:cubicBezTo>
                  <a:cubicBezTo>
                    <a:pt x="7542" y="7254"/>
                    <a:pt x="7893" y="7480"/>
                    <a:pt x="8220" y="7718"/>
                  </a:cubicBezTo>
                  <a:cubicBezTo>
                    <a:pt x="7856" y="8070"/>
                    <a:pt x="7517" y="8409"/>
                    <a:pt x="7191" y="8760"/>
                  </a:cubicBezTo>
                  <a:lnTo>
                    <a:pt x="8220" y="10391"/>
                  </a:lnTo>
                  <a:lnTo>
                    <a:pt x="6613" y="11395"/>
                  </a:lnTo>
                  <a:lnTo>
                    <a:pt x="7140" y="12224"/>
                  </a:lnTo>
                  <a:lnTo>
                    <a:pt x="6086" y="12876"/>
                  </a:lnTo>
                  <a:lnTo>
                    <a:pt x="6676" y="13805"/>
                  </a:lnTo>
                  <a:cubicBezTo>
                    <a:pt x="6655" y="13804"/>
                    <a:pt x="6634" y="13804"/>
                    <a:pt x="6612" y="13804"/>
                  </a:cubicBezTo>
                  <a:cubicBezTo>
                    <a:pt x="5744" y="13804"/>
                    <a:pt x="4901" y="14054"/>
                    <a:pt x="4166" y="14520"/>
                  </a:cubicBezTo>
                  <a:cubicBezTo>
                    <a:pt x="3326" y="15047"/>
                    <a:pt x="2623" y="15900"/>
                    <a:pt x="2058" y="16854"/>
                  </a:cubicBezTo>
                  <a:cubicBezTo>
                    <a:pt x="2410" y="16666"/>
                    <a:pt x="2799" y="16565"/>
                    <a:pt x="3200" y="16540"/>
                  </a:cubicBezTo>
                  <a:lnTo>
                    <a:pt x="3200" y="16540"/>
                  </a:lnTo>
                  <a:cubicBezTo>
                    <a:pt x="2271" y="17067"/>
                    <a:pt x="1606" y="17695"/>
                    <a:pt x="1155" y="18649"/>
                  </a:cubicBezTo>
                  <a:cubicBezTo>
                    <a:pt x="665" y="19828"/>
                    <a:pt x="276" y="21045"/>
                    <a:pt x="0" y="22300"/>
                  </a:cubicBezTo>
                  <a:cubicBezTo>
                    <a:pt x="1242" y="22601"/>
                    <a:pt x="2522" y="22790"/>
                    <a:pt x="3802" y="22865"/>
                  </a:cubicBezTo>
                  <a:cubicBezTo>
                    <a:pt x="3822" y="22865"/>
                    <a:pt x="3841" y="22865"/>
                    <a:pt x="3860" y="22865"/>
                  </a:cubicBezTo>
                  <a:cubicBezTo>
                    <a:pt x="4876" y="22865"/>
                    <a:pt x="5726" y="22540"/>
                    <a:pt x="6576" y="21961"/>
                  </a:cubicBezTo>
                  <a:lnTo>
                    <a:pt x="6576" y="21961"/>
                  </a:lnTo>
                  <a:cubicBezTo>
                    <a:pt x="6387" y="22300"/>
                    <a:pt x="6124" y="22601"/>
                    <a:pt x="5798" y="22840"/>
                  </a:cubicBezTo>
                  <a:cubicBezTo>
                    <a:pt x="6902" y="22739"/>
                    <a:pt x="7969" y="22488"/>
                    <a:pt x="8809" y="21961"/>
                  </a:cubicBezTo>
                  <a:cubicBezTo>
                    <a:pt x="9575" y="21497"/>
                    <a:pt x="10177" y="20819"/>
                    <a:pt x="10566" y="20029"/>
                  </a:cubicBezTo>
                  <a:lnTo>
                    <a:pt x="11131" y="20932"/>
                  </a:lnTo>
                  <a:lnTo>
                    <a:pt x="12185" y="20280"/>
                  </a:lnTo>
                  <a:lnTo>
                    <a:pt x="12700" y="21108"/>
                  </a:lnTo>
                  <a:lnTo>
                    <a:pt x="14306" y="20117"/>
                  </a:lnTo>
                  <a:lnTo>
                    <a:pt x="15322" y="21748"/>
                  </a:lnTo>
                  <a:cubicBezTo>
                    <a:pt x="15774" y="21610"/>
                    <a:pt x="16238" y="21459"/>
                    <a:pt x="16703" y="21271"/>
                  </a:cubicBezTo>
                  <a:cubicBezTo>
                    <a:pt x="16778" y="21685"/>
                    <a:pt x="16828" y="22087"/>
                    <a:pt x="16853" y="22501"/>
                  </a:cubicBezTo>
                  <a:cubicBezTo>
                    <a:pt x="16778" y="22739"/>
                    <a:pt x="16527" y="22890"/>
                    <a:pt x="16326" y="23028"/>
                  </a:cubicBezTo>
                  <a:cubicBezTo>
                    <a:pt x="16075" y="23204"/>
                    <a:pt x="11558" y="26454"/>
                    <a:pt x="11558" y="26454"/>
                  </a:cubicBezTo>
                  <a:cubicBezTo>
                    <a:pt x="11632" y="26781"/>
                    <a:pt x="11945" y="26906"/>
                    <a:pt x="12386" y="26906"/>
                  </a:cubicBezTo>
                  <a:cubicBezTo>
                    <a:pt x="12688" y="26906"/>
                    <a:pt x="13052" y="26847"/>
                    <a:pt x="13440" y="26755"/>
                  </a:cubicBezTo>
                  <a:cubicBezTo>
                    <a:pt x="14431" y="26517"/>
                    <a:pt x="21998" y="24710"/>
                    <a:pt x="22023" y="24710"/>
                  </a:cubicBezTo>
                  <a:cubicBezTo>
                    <a:pt x="22174" y="24684"/>
                    <a:pt x="22576" y="24358"/>
                    <a:pt x="22576" y="23844"/>
                  </a:cubicBezTo>
                  <a:cubicBezTo>
                    <a:pt x="22601" y="22476"/>
                    <a:pt x="22550" y="19627"/>
                    <a:pt x="22513" y="18172"/>
                  </a:cubicBezTo>
                  <a:cubicBezTo>
                    <a:pt x="26541" y="15373"/>
                    <a:pt x="29891" y="11546"/>
                    <a:pt x="31661" y="8170"/>
                  </a:cubicBezTo>
                  <a:cubicBezTo>
                    <a:pt x="31749" y="8007"/>
                    <a:pt x="31824" y="7857"/>
                    <a:pt x="31899" y="7693"/>
                  </a:cubicBezTo>
                  <a:lnTo>
                    <a:pt x="31899" y="7656"/>
                  </a:lnTo>
                  <a:cubicBezTo>
                    <a:pt x="32062" y="7342"/>
                    <a:pt x="32188" y="7041"/>
                    <a:pt x="32313" y="6752"/>
                  </a:cubicBezTo>
                  <a:cubicBezTo>
                    <a:pt x="32313" y="6740"/>
                    <a:pt x="32313" y="6740"/>
                    <a:pt x="32313" y="6727"/>
                  </a:cubicBezTo>
                  <a:cubicBezTo>
                    <a:pt x="32376" y="6577"/>
                    <a:pt x="32426" y="6438"/>
                    <a:pt x="32477" y="6288"/>
                  </a:cubicBezTo>
                  <a:lnTo>
                    <a:pt x="32477" y="6263"/>
                  </a:lnTo>
                  <a:cubicBezTo>
                    <a:pt x="32577" y="5987"/>
                    <a:pt x="32665" y="5698"/>
                    <a:pt x="32740" y="5435"/>
                  </a:cubicBezTo>
                  <a:cubicBezTo>
                    <a:pt x="32753" y="5422"/>
                    <a:pt x="32753" y="5397"/>
                    <a:pt x="32753" y="5384"/>
                  </a:cubicBezTo>
                  <a:cubicBezTo>
                    <a:pt x="32790" y="5259"/>
                    <a:pt x="32815" y="5121"/>
                    <a:pt x="32853" y="4995"/>
                  </a:cubicBezTo>
                  <a:cubicBezTo>
                    <a:pt x="32853" y="4983"/>
                    <a:pt x="32853" y="4983"/>
                    <a:pt x="32853" y="4970"/>
                  </a:cubicBezTo>
                  <a:cubicBezTo>
                    <a:pt x="32878" y="4845"/>
                    <a:pt x="32903" y="4707"/>
                    <a:pt x="32916" y="4594"/>
                  </a:cubicBezTo>
                  <a:lnTo>
                    <a:pt x="32916" y="4581"/>
                  </a:lnTo>
                  <a:cubicBezTo>
                    <a:pt x="32941" y="4456"/>
                    <a:pt x="32953" y="4330"/>
                    <a:pt x="32966" y="4217"/>
                  </a:cubicBezTo>
                  <a:lnTo>
                    <a:pt x="32966" y="4155"/>
                  </a:lnTo>
                  <a:cubicBezTo>
                    <a:pt x="32979" y="4042"/>
                    <a:pt x="32991" y="3929"/>
                    <a:pt x="32991" y="3816"/>
                  </a:cubicBezTo>
                  <a:lnTo>
                    <a:pt x="32991" y="3791"/>
                  </a:lnTo>
                  <a:lnTo>
                    <a:pt x="32991" y="3477"/>
                  </a:lnTo>
                  <a:cubicBezTo>
                    <a:pt x="32991" y="3464"/>
                    <a:pt x="32991" y="3439"/>
                    <a:pt x="32991" y="3427"/>
                  </a:cubicBezTo>
                  <a:cubicBezTo>
                    <a:pt x="32991" y="3326"/>
                    <a:pt x="32979" y="3226"/>
                    <a:pt x="32966" y="3113"/>
                  </a:cubicBezTo>
                  <a:lnTo>
                    <a:pt x="32966" y="3063"/>
                  </a:lnTo>
                  <a:cubicBezTo>
                    <a:pt x="32953" y="2962"/>
                    <a:pt x="32928" y="2862"/>
                    <a:pt x="32903" y="2762"/>
                  </a:cubicBezTo>
                  <a:lnTo>
                    <a:pt x="32903" y="2749"/>
                  </a:lnTo>
                  <a:cubicBezTo>
                    <a:pt x="32891" y="2661"/>
                    <a:pt x="32866" y="2573"/>
                    <a:pt x="32828" y="2486"/>
                  </a:cubicBezTo>
                  <a:cubicBezTo>
                    <a:pt x="32828" y="2473"/>
                    <a:pt x="32828" y="2448"/>
                    <a:pt x="32815" y="2435"/>
                  </a:cubicBezTo>
                  <a:cubicBezTo>
                    <a:pt x="32790" y="2348"/>
                    <a:pt x="32753" y="2260"/>
                    <a:pt x="32715" y="2184"/>
                  </a:cubicBezTo>
                  <a:lnTo>
                    <a:pt x="32690" y="2134"/>
                  </a:lnTo>
                  <a:cubicBezTo>
                    <a:pt x="32652" y="2046"/>
                    <a:pt x="32615" y="1971"/>
                    <a:pt x="32564" y="1896"/>
                  </a:cubicBezTo>
                  <a:cubicBezTo>
                    <a:pt x="32514" y="1808"/>
                    <a:pt x="32464" y="1733"/>
                    <a:pt x="32401" y="1670"/>
                  </a:cubicBezTo>
                  <a:lnTo>
                    <a:pt x="32376" y="1620"/>
                  </a:lnTo>
                  <a:cubicBezTo>
                    <a:pt x="32313" y="1557"/>
                    <a:pt x="32251" y="1482"/>
                    <a:pt x="32188" y="1419"/>
                  </a:cubicBezTo>
                  <a:lnTo>
                    <a:pt x="32150" y="1381"/>
                  </a:lnTo>
                  <a:cubicBezTo>
                    <a:pt x="32088" y="1319"/>
                    <a:pt x="32025" y="1256"/>
                    <a:pt x="31950" y="1206"/>
                  </a:cubicBezTo>
                  <a:lnTo>
                    <a:pt x="31937" y="1193"/>
                  </a:lnTo>
                  <a:cubicBezTo>
                    <a:pt x="31849" y="1130"/>
                    <a:pt x="31774" y="1068"/>
                    <a:pt x="31686" y="1017"/>
                  </a:cubicBezTo>
                  <a:lnTo>
                    <a:pt x="31636" y="980"/>
                  </a:lnTo>
                  <a:cubicBezTo>
                    <a:pt x="31560" y="930"/>
                    <a:pt x="31473" y="867"/>
                    <a:pt x="31372" y="829"/>
                  </a:cubicBezTo>
                  <a:lnTo>
                    <a:pt x="31347" y="804"/>
                  </a:lnTo>
                  <a:cubicBezTo>
                    <a:pt x="31247" y="754"/>
                    <a:pt x="31159" y="704"/>
                    <a:pt x="31059" y="666"/>
                  </a:cubicBezTo>
                  <a:lnTo>
                    <a:pt x="31033" y="653"/>
                  </a:lnTo>
                  <a:cubicBezTo>
                    <a:pt x="30933" y="603"/>
                    <a:pt x="30820" y="566"/>
                    <a:pt x="30720" y="515"/>
                  </a:cubicBezTo>
                  <a:lnTo>
                    <a:pt x="30670" y="503"/>
                  </a:lnTo>
                  <a:cubicBezTo>
                    <a:pt x="30557" y="465"/>
                    <a:pt x="30444" y="428"/>
                    <a:pt x="30318" y="390"/>
                  </a:cubicBezTo>
                  <a:cubicBezTo>
                    <a:pt x="30193" y="352"/>
                    <a:pt x="30067" y="315"/>
                    <a:pt x="29942" y="290"/>
                  </a:cubicBezTo>
                  <a:lnTo>
                    <a:pt x="29904" y="290"/>
                  </a:lnTo>
                  <a:cubicBezTo>
                    <a:pt x="29779" y="252"/>
                    <a:pt x="29653" y="227"/>
                    <a:pt x="29515" y="202"/>
                  </a:cubicBezTo>
                  <a:lnTo>
                    <a:pt x="29477" y="202"/>
                  </a:lnTo>
                  <a:cubicBezTo>
                    <a:pt x="29201" y="139"/>
                    <a:pt x="28913" y="101"/>
                    <a:pt x="28612" y="64"/>
                  </a:cubicBezTo>
                  <a:lnTo>
                    <a:pt x="28586" y="64"/>
                  </a:lnTo>
                  <a:cubicBezTo>
                    <a:pt x="28423" y="51"/>
                    <a:pt x="28273" y="39"/>
                    <a:pt x="28110" y="26"/>
                  </a:cubicBezTo>
                  <a:lnTo>
                    <a:pt x="28084" y="26"/>
                  </a:lnTo>
                  <a:cubicBezTo>
                    <a:pt x="27771" y="13"/>
                    <a:pt x="27432" y="1"/>
                    <a:pt x="27093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64" name="Google Shape;664;p31"/>
            <p:cNvGrpSpPr/>
            <p:nvPr/>
          </p:nvGrpSpPr>
          <p:grpSpPr>
            <a:xfrm>
              <a:off x="6877863" y="2921369"/>
              <a:ext cx="1291967" cy="1005709"/>
              <a:chOff x="6030382" y="2921287"/>
              <a:chExt cx="1291967" cy="1005709"/>
            </a:xfrm>
          </p:grpSpPr>
          <p:sp>
            <p:nvSpPr>
              <p:cNvPr id="665" name="Google Shape;665;p31"/>
              <p:cNvSpPr/>
              <p:nvPr/>
            </p:nvSpPr>
            <p:spPr>
              <a:xfrm>
                <a:off x="6030382" y="3437183"/>
                <a:ext cx="432406" cy="338811"/>
              </a:xfrm>
              <a:custGeom>
                <a:rect b="b" l="l" r="r" t="t"/>
                <a:pathLst>
                  <a:path extrusionOk="0" h="9067" w="11609">
                    <a:moveTo>
                      <a:pt x="6614" y="1"/>
                    </a:moveTo>
                    <a:cubicBezTo>
                      <a:pt x="5780" y="1"/>
                      <a:pt x="4928" y="229"/>
                      <a:pt x="4154" y="709"/>
                    </a:cubicBezTo>
                    <a:cubicBezTo>
                      <a:pt x="3314" y="1236"/>
                      <a:pt x="2623" y="2102"/>
                      <a:pt x="2059" y="3055"/>
                    </a:cubicBezTo>
                    <a:cubicBezTo>
                      <a:pt x="2410" y="2867"/>
                      <a:pt x="2799" y="2767"/>
                      <a:pt x="3188" y="2742"/>
                    </a:cubicBezTo>
                    <a:lnTo>
                      <a:pt x="3188" y="2742"/>
                    </a:lnTo>
                    <a:cubicBezTo>
                      <a:pt x="2272" y="3256"/>
                      <a:pt x="1607" y="3896"/>
                      <a:pt x="1155" y="4850"/>
                    </a:cubicBezTo>
                    <a:cubicBezTo>
                      <a:pt x="666" y="6030"/>
                      <a:pt x="277" y="7247"/>
                      <a:pt x="1" y="8489"/>
                    </a:cubicBezTo>
                    <a:cubicBezTo>
                      <a:pt x="1243" y="8803"/>
                      <a:pt x="2510" y="8991"/>
                      <a:pt x="3790" y="9066"/>
                    </a:cubicBezTo>
                    <a:cubicBezTo>
                      <a:pt x="3810" y="9067"/>
                      <a:pt x="3829" y="9067"/>
                      <a:pt x="3849" y="9067"/>
                    </a:cubicBezTo>
                    <a:cubicBezTo>
                      <a:pt x="4877" y="9067"/>
                      <a:pt x="5726" y="8741"/>
                      <a:pt x="6576" y="8150"/>
                    </a:cubicBezTo>
                    <a:lnTo>
                      <a:pt x="6576" y="8150"/>
                    </a:lnTo>
                    <a:cubicBezTo>
                      <a:pt x="6388" y="8502"/>
                      <a:pt x="6125" y="8803"/>
                      <a:pt x="5798" y="9041"/>
                    </a:cubicBezTo>
                    <a:cubicBezTo>
                      <a:pt x="6903" y="8941"/>
                      <a:pt x="7969" y="8690"/>
                      <a:pt x="8810" y="8150"/>
                    </a:cubicBezTo>
                    <a:cubicBezTo>
                      <a:pt x="11006" y="6782"/>
                      <a:pt x="11608" y="4072"/>
                      <a:pt x="10328" y="2026"/>
                    </a:cubicBezTo>
                    <a:cubicBezTo>
                      <a:pt x="9510" y="719"/>
                      <a:pt x="8091" y="1"/>
                      <a:pt x="66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31"/>
              <p:cNvSpPr/>
              <p:nvPr/>
            </p:nvSpPr>
            <p:spPr>
              <a:xfrm>
                <a:off x="6143503" y="3483145"/>
                <a:ext cx="273024" cy="214078"/>
              </a:xfrm>
              <a:custGeom>
                <a:rect b="b" l="l" r="r" t="t"/>
                <a:pathLst>
                  <a:path extrusionOk="0" h="5729" w="7330">
                    <a:moveTo>
                      <a:pt x="4154" y="0"/>
                    </a:moveTo>
                    <a:cubicBezTo>
                      <a:pt x="3629" y="0"/>
                      <a:pt x="3097" y="148"/>
                      <a:pt x="2623" y="458"/>
                    </a:cubicBezTo>
                    <a:cubicBezTo>
                      <a:pt x="2096" y="784"/>
                      <a:pt x="1657" y="1324"/>
                      <a:pt x="1293" y="1938"/>
                    </a:cubicBezTo>
                    <a:cubicBezTo>
                      <a:pt x="1519" y="1813"/>
                      <a:pt x="1757" y="1750"/>
                      <a:pt x="2008" y="1738"/>
                    </a:cubicBezTo>
                    <a:lnTo>
                      <a:pt x="2008" y="1738"/>
                    </a:lnTo>
                    <a:cubicBezTo>
                      <a:pt x="1444" y="2026"/>
                      <a:pt x="992" y="2491"/>
                      <a:pt x="728" y="3068"/>
                    </a:cubicBezTo>
                    <a:cubicBezTo>
                      <a:pt x="415" y="3808"/>
                      <a:pt x="176" y="4574"/>
                      <a:pt x="0" y="5364"/>
                    </a:cubicBezTo>
                    <a:cubicBezTo>
                      <a:pt x="791" y="5552"/>
                      <a:pt x="1594" y="5678"/>
                      <a:pt x="2397" y="5728"/>
                    </a:cubicBezTo>
                    <a:cubicBezTo>
                      <a:pt x="3025" y="5728"/>
                      <a:pt x="3640" y="5527"/>
                      <a:pt x="4154" y="5151"/>
                    </a:cubicBezTo>
                    <a:lnTo>
                      <a:pt x="4154" y="5151"/>
                    </a:lnTo>
                    <a:cubicBezTo>
                      <a:pt x="4029" y="5364"/>
                      <a:pt x="3866" y="5552"/>
                      <a:pt x="3665" y="5703"/>
                    </a:cubicBezTo>
                    <a:cubicBezTo>
                      <a:pt x="4330" y="5678"/>
                      <a:pt x="4982" y="5477"/>
                      <a:pt x="5560" y="5151"/>
                    </a:cubicBezTo>
                    <a:cubicBezTo>
                      <a:pt x="6940" y="4285"/>
                      <a:pt x="7329" y="2578"/>
                      <a:pt x="6513" y="1286"/>
                    </a:cubicBezTo>
                    <a:cubicBezTo>
                      <a:pt x="5978" y="455"/>
                      <a:pt x="5076" y="0"/>
                      <a:pt x="41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31"/>
              <p:cNvSpPr/>
              <p:nvPr/>
            </p:nvSpPr>
            <p:spPr>
              <a:xfrm>
                <a:off x="6179037" y="3513338"/>
                <a:ext cx="202887" cy="153879"/>
              </a:xfrm>
              <a:custGeom>
                <a:rect b="b" l="l" r="r" t="t"/>
                <a:pathLst>
                  <a:path extrusionOk="0" h="4118" w="5447">
                    <a:moveTo>
                      <a:pt x="3203" y="0"/>
                    </a:moveTo>
                    <a:cubicBezTo>
                      <a:pt x="2818" y="0"/>
                      <a:pt x="2425" y="106"/>
                      <a:pt x="2071" y="327"/>
                    </a:cubicBezTo>
                    <a:cubicBezTo>
                      <a:pt x="1958" y="390"/>
                      <a:pt x="1857" y="478"/>
                      <a:pt x="1757" y="566"/>
                    </a:cubicBezTo>
                    <a:cubicBezTo>
                      <a:pt x="1782" y="616"/>
                      <a:pt x="1795" y="654"/>
                      <a:pt x="1807" y="704"/>
                    </a:cubicBezTo>
                    <a:cubicBezTo>
                      <a:pt x="1908" y="1055"/>
                      <a:pt x="1757" y="1432"/>
                      <a:pt x="1431" y="1620"/>
                    </a:cubicBezTo>
                    <a:cubicBezTo>
                      <a:pt x="1017" y="1833"/>
                      <a:pt x="690" y="2172"/>
                      <a:pt x="490" y="2586"/>
                    </a:cubicBezTo>
                    <a:cubicBezTo>
                      <a:pt x="315" y="3023"/>
                      <a:pt x="153" y="3485"/>
                      <a:pt x="27" y="3946"/>
                    </a:cubicBezTo>
                    <a:lnTo>
                      <a:pt x="27" y="3946"/>
                    </a:lnTo>
                    <a:cubicBezTo>
                      <a:pt x="18" y="3945"/>
                      <a:pt x="9" y="3943"/>
                      <a:pt x="0" y="3941"/>
                    </a:cubicBezTo>
                    <a:lnTo>
                      <a:pt x="0" y="3941"/>
                    </a:lnTo>
                    <a:lnTo>
                      <a:pt x="25" y="3954"/>
                    </a:lnTo>
                    <a:cubicBezTo>
                      <a:pt x="26" y="3951"/>
                      <a:pt x="27" y="3949"/>
                      <a:pt x="27" y="3946"/>
                    </a:cubicBezTo>
                    <a:lnTo>
                      <a:pt x="27" y="3946"/>
                    </a:lnTo>
                    <a:cubicBezTo>
                      <a:pt x="496" y="4032"/>
                      <a:pt x="976" y="4092"/>
                      <a:pt x="1443" y="4117"/>
                    </a:cubicBezTo>
                    <a:cubicBezTo>
                      <a:pt x="1908" y="4117"/>
                      <a:pt x="2359" y="3966"/>
                      <a:pt x="2723" y="3690"/>
                    </a:cubicBezTo>
                    <a:cubicBezTo>
                      <a:pt x="2860" y="3594"/>
                      <a:pt x="3019" y="3546"/>
                      <a:pt x="3179" y="3546"/>
                    </a:cubicBezTo>
                    <a:cubicBezTo>
                      <a:pt x="3371" y="3546"/>
                      <a:pt x="3564" y="3616"/>
                      <a:pt x="3715" y="3753"/>
                    </a:cubicBezTo>
                    <a:cubicBezTo>
                      <a:pt x="3740" y="3778"/>
                      <a:pt x="3777" y="3816"/>
                      <a:pt x="3803" y="3854"/>
                    </a:cubicBezTo>
                    <a:cubicBezTo>
                      <a:pt x="3928" y="3803"/>
                      <a:pt x="4041" y="3741"/>
                      <a:pt x="4166" y="3665"/>
                    </a:cubicBezTo>
                    <a:cubicBezTo>
                      <a:pt x="5145" y="3050"/>
                      <a:pt x="5446" y="1821"/>
                      <a:pt x="4869" y="905"/>
                    </a:cubicBezTo>
                    <a:cubicBezTo>
                      <a:pt x="4504" y="317"/>
                      <a:pt x="3866" y="0"/>
                      <a:pt x="32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31"/>
              <p:cNvSpPr/>
              <p:nvPr/>
            </p:nvSpPr>
            <p:spPr>
              <a:xfrm>
                <a:off x="6257555" y="3235772"/>
                <a:ext cx="423057" cy="474567"/>
              </a:xfrm>
              <a:custGeom>
                <a:rect b="b" l="l" r="r" t="t"/>
                <a:pathLst>
                  <a:path extrusionOk="0" h="12700" w="11358">
                    <a:moveTo>
                      <a:pt x="5283" y="0"/>
                    </a:moveTo>
                    <a:lnTo>
                      <a:pt x="527" y="2974"/>
                    </a:lnTo>
                    <a:lnTo>
                      <a:pt x="1042" y="3815"/>
                    </a:lnTo>
                    <a:lnTo>
                      <a:pt x="0" y="4467"/>
                    </a:lnTo>
                    <a:lnTo>
                      <a:pt x="5033" y="12524"/>
                    </a:lnTo>
                    <a:lnTo>
                      <a:pt x="6087" y="11871"/>
                    </a:lnTo>
                    <a:lnTo>
                      <a:pt x="6601" y="12700"/>
                    </a:lnTo>
                    <a:lnTo>
                      <a:pt x="11357" y="9725"/>
                    </a:lnTo>
                    <a:lnTo>
                      <a:pt x="52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31"/>
              <p:cNvSpPr/>
              <p:nvPr/>
            </p:nvSpPr>
            <p:spPr>
              <a:xfrm>
                <a:off x="6460889" y="3566362"/>
                <a:ext cx="411808" cy="360634"/>
              </a:xfrm>
              <a:custGeom>
                <a:rect b="b" l="l" r="r" t="t"/>
                <a:pathLst>
                  <a:path extrusionOk="0" h="9651" w="11056">
                    <a:moveTo>
                      <a:pt x="10930" y="0"/>
                    </a:moveTo>
                    <a:lnTo>
                      <a:pt x="4995" y="3162"/>
                    </a:lnTo>
                    <a:cubicBezTo>
                      <a:pt x="4995" y="3162"/>
                      <a:pt x="5346" y="5133"/>
                      <a:pt x="5296" y="5245"/>
                    </a:cubicBezTo>
                    <a:cubicBezTo>
                      <a:pt x="5220" y="5484"/>
                      <a:pt x="4970" y="5634"/>
                      <a:pt x="4769" y="5773"/>
                    </a:cubicBezTo>
                    <a:cubicBezTo>
                      <a:pt x="4518" y="5948"/>
                      <a:pt x="0" y="9198"/>
                      <a:pt x="0" y="9198"/>
                    </a:cubicBezTo>
                    <a:cubicBezTo>
                      <a:pt x="75" y="9526"/>
                      <a:pt x="387" y="9650"/>
                      <a:pt x="828" y="9650"/>
                    </a:cubicBezTo>
                    <a:cubicBezTo>
                      <a:pt x="1131" y="9650"/>
                      <a:pt x="1494" y="9591"/>
                      <a:pt x="1883" y="9500"/>
                    </a:cubicBezTo>
                    <a:cubicBezTo>
                      <a:pt x="2861" y="9261"/>
                      <a:pt x="10428" y="7454"/>
                      <a:pt x="10466" y="7454"/>
                    </a:cubicBezTo>
                    <a:cubicBezTo>
                      <a:pt x="10617" y="7416"/>
                      <a:pt x="11006" y="7103"/>
                      <a:pt x="11018" y="6588"/>
                    </a:cubicBezTo>
                    <a:cubicBezTo>
                      <a:pt x="11056" y="4706"/>
                      <a:pt x="10930" y="0"/>
                      <a:pt x="1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31"/>
              <p:cNvSpPr/>
              <p:nvPr/>
            </p:nvSpPr>
            <p:spPr>
              <a:xfrm>
                <a:off x="6063123" y="2967212"/>
                <a:ext cx="502953" cy="330964"/>
              </a:xfrm>
              <a:custGeom>
                <a:rect b="b" l="l" r="r" t="t"/>
                <a:pathLst>
                  <a:path extrusionOk="0" h="8857" w="13503">
                    <a:moveTo>
                      <a:pt x="7191" y="0"/>
                    </a:moveTo>
                    <a:cubicBezTo>
                      <a:pt x="6894" y="0"/>
                      <a:pt x="6658" y="132"/>
                      <a:pt x="6588" y="210"/>
                    </a:cubicBezTo>
                    <a:cubicBezTo>
                      <a:pt x="6563" y="235"/>
                      <a:pt x="1631" y="6258"/>
                      <a:pt x="991" y="7037"/>
                    </a:cubicBezTo>
                    <a:cubicBezTo>
                      <a:pt x="364" y="7789"/>
                      <a:pt x="0" y="8505"/>
                      <a:pt x="439" y="8856"/>
                    </a:cubicBezTo>
                    <a:cubicBezTo>
                      <a:pt x="439" y="8856"/>
                      <a:pt x="5333" y="6221"/>
                      <a:pt x="5622" y="6058"/>
                    </a:cubicBezTo>
                    <a:cubicBezTo>
                      <a:pt x="5808" y="5953"/>
                      <a:pt x="6026" y="5817"/>
                      <a:pt x="6256" y="5817"/>
                    </a:cubicBezTo>
                    <a:cubicBezTo>
                      <a:pt x="6275" y="5817"/>
                      <a:pt x="6293" y="5817"/>
                      <a:pt x="6312" y="5819"/>
                    </a:cubicBezTo>
                    <a:cubicBezTo>
                      <a:pt x="6438" y="5832"/>
                      <a:pt x="8056" y="6999"/>
                      <a:pt x="8056" y="6999"/>
                    </a:cubicBezTo>
                    <a:lnTo>
                      <a:pt x="13503" y="3059"/>
                    </a:lnTo>
                    <a:cubicBezTo>
                      <a:pt x="13503" y="3059"/>
                      <a:pt x="9324" y="888"/>
                      <a:pt x="7617" y="97"/>
                    </a:cubicBezTo>
                    <a:cubicBezTo>
                      <a:pt x="7469" y="27"/>
                      <a:pt x="7324" y="0"/>
                      <a:pt x="7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31"/>
              <p:cNvSpPr/>
              <p:nvPr/>
            </p:nvSpPr>
            <p:spPr>
              <a:xfrm>
                <a:off x="6298676" y="2921324"/>
                <a:ext cx="1023673" cy="812444"/>
              </a:xfrm>
              <a:custGeom>
                <a:rect b="b" l="l" r="r" t="t"/>
                <a:pathLst>
                  <a:path extrusionOk="0" h="21742" w="27483">
                    <a:moveTo>
                      <a:pt x="19904" y="1"/>
                    </a:moveTo>
                    <a:cubicBezTo>
                      <a:pt x="15682" y="1"/>
                      <a:pt x="9918" y="1600"/>
                      <a:pt x="5183" y="4563"/>
                    </a:cubicBezTo>
                    <a:cubicBezTo>
                      <a:pt x="3050" y="5893"/>
                      <a:pt x="1331" y="7323"/>
                      <a:pt x="1" y="8766"/>
                    </a:cubicBezTo>
                    <a:lnTo>
                      <a:pt x="8120" y="21742"/>
                    </a:lnTo>
                    <a:cubicBezTo>
                      <a:pt x="10002" y="21177"/>
                      <a:pt x="12048" y="20249"/>
                      <a:pt x="14168" y="18918"/>
                    </a:cubicBezTo>
                    <a:cubicBezTo>
                      <a:pt x="21848" y="14112"/>
                      <a:pt x="27483" y="5303"/>
                      <a:pt x="25375" y="1915"/>
                    </a:cubicBezTo>
                    <a:cubicBezTo>
                      <a:pt x="24561" y="620"/>
                      <a:pt x="22531" y="1"/>
                      <a:pt x="199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31"/>
              <p:cNvSpPr/>
              <p:nvPr/>
            </p:nvSpPr>
            <p:spPr>
              <a:xfrm>
                <a:off x="7019452" y="2921287"/>
                <a:ext cx="256635" cy="305143"/>
              </a:xfrm>
              <a:custGeom>
                <a:rect b="b" l="l" r="r" t="t"/>
                <a:pathLst>
                  <a:path extrusionOk="0" h="8166" w="6890">
                    <a:moveTo>
                      <a:pt x="534" y="0"/>
                    </a:moveTo>
                    <a:cubicBezTo>
                      <a:pt x="359" y="0"/>
                      <a:pt x="181" y="3"/>
                      <a:pt x="0" y="8"/>
                    </a:cubicBezTo>
                    <a:cubicBezTo>
                      <a:pt x="502" y="1552"/>
                      <a:pt x="1205" y="3020"/>
                      <a:pt x="2071" y="4400"/>
                    </a:cubicBezTo>
                    <a:cubicBezTo>
                      <a:pt x="2924" y="5768"/>
                      <a:pt x="3940" y="7036"/>
                      <a:pt x="5107" y="8165"/>
                    </a:cubicBezTo>
                    <a:cubicBezTo>
                      <a:pt x="6450" y="5593"/>
                      <a:pt x="6889" y="3296"/>
                      <a:pt x="6024" y="1916"/>
                    </a:cubicBezTo>
                    <a:cubicBezTo>
                      <a:pt x="5212" y="621"/>
                      <a:pt x="3175" y="0"/>
                      <a:pt x="5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31"/>
              <p:cNvSpPr/>
              <p:nvPr/>
            </p:nvSpPr>
            <p:spPr>
              <a:xfrm>
                <a:off x="6594570" y="3087909"/>
                <a:ext cx="388901" cy="382494"/>
              </a:xfrm>
              <a:custGeom>
                <a:rect b="b" l="l" r="r" t="t"/>
                <a:pathLst>
                  <a:path extrusionOk="0" h="10236" w="10441">
                    <a:moveTo>
                      <a:pt x="5223" y="1"/>
                    </a:moveTo>
                    <a:cubicBezTo>
                      <a:pt x="2482" y="1"/>
                      <a:pt x="211" y="2162"/>
                      <a:pt x="101" y="4923"/>
                    </a:cubicBezTo>
                    <a:cubicBezTo>
                      <a:pt x="0" y="7747"/>
                      <a:pt x="2196" y="10131"/>
                      <a:pt x="5020" y="10232"/>
                    </a:cubicBezTo>
                    <a:cubicBezTo>
                      <a:pt x="5089" y="10234"/>
                      <a:pt x="5158" y="10236"/>
                      <a:pt x="5227" y="10236"/>
                    </a:cubicBezTo>
                    <a:cubicBezTo>
                      <a:pt x="7959" y="10236"/>
                      <a:pt x="10230" y="8067"/>
                      <a:pt x="10328" y="5312"/>
                    </a:cubicBezTo>
                    <a:cubicBezTo>
                      <a:pt x="10441" y="2489"/>
                      <a:pt x="8232" y="117"/>
                      <a:pt x="5409" y="4"/>
                    </a:cubicBezTo>
                    <a:cubicBezTo>
                      <a:pt x="5346" y="2"/>
                      <a:pt x="5284" y="1"/>
                      <a:pt x="52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31"/>
              <p:cNvSpPr/>
              <p:nvPr/>
            </p:nvSpPr>
            <p:spPr>
              <a:xfrm>
                <a:off x="6645048" y="3139782"/>
                <a:ext cx="287960" cy="278724"/>
              </a:xfrm>
              <a:custGeom>
                <a:rect b="b" l="l" r="r" t="t"/>
                <a:pathLst>
                  <a:path extrusionOk="0" h="7459" w="7731">
                    <a:moveTo>
                      <a:pt x="3857" y="0"/>
                    </a:moveTo>
                    <a:cubicBezTo>
                      <a:pt x="3773" y="0"/>
                      <a:pt x="3688" y="3"/>
                      <a:pt x="3602" y="9"/>
                    </a:cubicBezTo>
                    <a:cubicBezTo>
                      <a:pt x="1556" y="159"/>
                      <a:pt x="0" y="1941"/>
                      <a:pt x="151" y="3987"/>
                    </a:cubicBezTo>
                    <a:cubicBezTo>
                      <a:pt x="283" y="5959"/>
                      <a:pt x="1925" y="7459"/>
                      <a:pt x="3873" y="7459"/>
                    </a:cubicBezTo>
                    <a:cubicBezTo>
                      <a:pt x="3958" y="7459"/>
                      <a:pt x="4043" y="7456"/>
                      <a:pt x="4129" y="7450"/>
                    </a:cubicBezTo>
                    <a:cubicBezTo>
                      <a:pt x="6174" y="7300"/>
                      <a:pt x="7730" y="5518"/>
                      <a:pt x="7580" y="3472"/>
                    </a:cubicBezTo>
                    <a:cubicBezTo>
                      <a:pt x="7448" y="1500"/>
                      <a:pt x="5805" y="0"/>
                      <a:pt x="38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75" name="Google Shape;675;p31"/>
          <p:cNvSpPr/>
          <p:nvPr/>
        </p:nvSpPr>
        <p:spPr>
          <a:xfrm>
            <a:off x="925825" y="1582963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31"/>
          <p:cNvSpPr/>
          <p:nvPr/>
        </p:nvSpPr>
        <p:spPr>
          <a:xfrm>
            <a:off x="5458175" y="2032650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31"/>
          <p:cNvSpPr/>
          <p:nvPr/>
        </p:nvSpPr>
        <p:spPr>
          <a:xfrm>
            <a:off x="4297625" y="641313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31"/>
          <p:cNvSpPr/>
          <p:nvPr/>
        </p:nvSpPr>
        <p:spPr>
          <a:xfrm>
            <a:off x="614700" y="1362438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31"/>
          <p:cNvSpPr/>
          <p:nvPr/>
        </p:nvSpPr>
        <p:spPr>
          <a:xfrm>
            <a:off x="6197725" y="470938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31"/>
          <p:cNvSpPr/>
          <p:nvPr/>
        </p:nvSpPr>
        <p:spPr>
          <a:xfrm>
            <a:off x="6492988" y="739700"/>
            <a:ext cx="91500" cy="9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1" name="Google Shape;681;p31"/>
          <p:cNvGrpSpPr/>
          <p:nvPr/>
        </p:nvGrpSpPr>
        <p:grpSpPr>
          <a:xfrm>
            <a:off x="713233" y="2411715"/>
            <a:ext cx="608064" cy="320051"/>
            <a:chOff x="6751900" y="1659525"/>
            <a:chExt cx="623400" cy="327150"/>
          </a:xfrm>
        </p:grpSpPr>
        <p:sp>
          <p:nvSpPr>
            <p:cNvPr id="682" name="Google Shape;682;p31"/>
            <p:cNvSpPr/>
            <p:nvPr/>
          </p:nvSpPr>
          <p:spPr>
            <a:xfrm>
              <a:off x="6751900" y="1659525"/>
              <a:ext cx="623400" cy="327150"/>
            </a:xfrm>
            <a:custGeom>
              <a:rect b="b" l="l" r="r" t="t"/>
              <a:pathLst>
                <a:path extrusionOk="0" h="13086" w="24936">
                  <a:moveTo>
                    <a:pt x="24935" y="1"/>
                  </a:moveTo>
                  <a:cubicBezTo>
                    <a:pt x="24934" y="1"/>
                    <a:pt x="2385" y="7241"/>
                    <a:pt x="2159" y="7354"/>
                  </a:cubicBezTo>
                  <a:cubicBezTo>
                    <a:pt x="653" y="8057"/>
                    <a:pt x="1" y="9852"/>
                    <a:pt x="704" y="11357"/>
                  </a:cubicBezTo>
                  <a:cubicBezTo>
                    <a:pt x="1213" y="12449"/>
                    <a:pt x="2296" y="13086"/>
                    <a:pt x="3427" y="13086"/>
                  </a:cubicBezTo>
                  <a:cubicBezTo>
                    <a:pt x="3856" y="13086"/>
                    <a:pt x="4292" y="12994"/>
                    <a:pt x="4707" y="12801"/>
                  </a:cubicBezTo>
                  <a:cubicBezTo>
                    <a:pt x="4933" y="12700"/>
                    <a:pt x="24935" y="1"/>
                    <a:pt x="249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1"/>
            <p:cNvSpPr/>
            <p:nvPr/>
          </p:nvSpPr>
          <p:spPr>
            <a:xfrm>
              <a:off x="6775125" y="1860775"/>
              <a:ext cx="125025" cy="101550"/>
            </a:xfrm>
            <a:custGeom>
              <a:rect b="b" l="l" r="r" t="t"/>
              <a:pathLst>
                <a:path extrusionOk="0" h="4062" w="5001">
                  <a:moveTo>
                    <a:pt x="2514" y="0"/>
                  </a:moveTo>
                  <a:cubicBezTo>
                    <a:pt x="2222" y="0"/>
                    <a:pt x="1926" y="63"/>
                    <a:pt x="1644" y="195"/>
                  </a:cubicBezTo>
                  <a:cubicBezTo>
                    <a:pt x="1" y="961"/>
                    <a:pt x="113" y="3320"/>
                    <a:pt x="1808" y="3935"/>
                  </a:cubicBezTo>
                  <a:cubicBezTo>
                    <a:pt x="2048" y="4021"/>
                    <a:pt x="2285" y="4061"/>
                    <a:pt x="2515" y="4061"/>
                  </a:cubicBezTo>
                  <a:cubicBezTo>
                    <a:pt x="3916" y="4061"/>
                    <a:pt x="5000" y="2574"/>
                    <a:pt x="4342" y="1162"/>
                  </a:cubicBezTo>
                  <a:cubicBezTo>
                    <a:pt x="3998" y="427"/>
                    <a:pt x="3273" y="0"/>
                    <a:pt x="2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4" name="Google Shape;684;p31"/>
          <p:cNvSpPr/>
          <p:nvPr/>
        </p:nvSpPr>
        <p:spPr>
          <a:xfrm>
            <a:off x="7723875" y="2352850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31"/>
          <p:cNvSpPr/>
          <p:nvPr/>
        </p:nvSpPr>
        <p:spPr>
          <a:xfrm>
            <a:off x="5261113" y="980775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31"/>
          <p:cNvSpPr/>
          <p:nvPr/>
        </p:nvSpPr>
        <p:spPr>
          <a:xfrm>
            <a:off x="8024900" y="2146163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31"/>
          <p:cNvSpPr/>
          <p:nvPr/>
        </p:nvSpPr>
        <p:spPr>
          <a:xfrm>
            <a:off x="7906750" y="3392888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31"/>
          <p:cNvSpPr/>
          <p:nvPr/>
        </p:nvSpPr>
        <p:spPr>
          <a:xfrm>
            <a:off x="5919150" y="1629325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31"/>
          <p:cNvSpPr/>
          <p:nvPr/>
        </p:nvSpPr>
        <p:spPr>
          <a:xfrm>
            <a:off x="1136388" y="3743925"/>
            <a:ext cx="91500" cy="9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31"/>
          <p:cNvSpPr/>
          <p:nvPr/>
        </p:nvSpPr>
        <p:spPr>
          <a:xfrm>
            <a:off x="6372028" y="3530000"/>
            <a:ext cx="2886575" cy="1252425"/>
          </a:xfrm>
          <a:custGeom>
            <a:rect b="b" l="l" r="r" t="t"/>
            <a:pathLst>
              <a:path extrusionOk="0" h="50097" w="115463">
                <a:moveTo>
                  <a:pt x="115463" y="0"/>
                </a:moveTo>
                <a:cubicBezTo>
                  <a:pt x="113315" y="4147"/>
                  <a:pt x="108206" y="18219"/>
                  <a:pt x="102577" y="24884"/>
                </a:cubicBezTo>
                <a:cubicBezTo>
                  <a:pt x="96949" y="31549"/>
                  <a:pt x="88432" y="37104"/>
                  <a:pt x="81692" y="39992"/>
                </a:cubicBezTo>
                <a:cubicBezTo>
                  <a:pt x="74953" y="42880"/>
                  <a:pt x="67621" y="43843"/>
                  <a:pt x="62140" y="42214"/>
                </a:cubicBezTo>
                <a:cubicBezTo>
                  <a:pt x="56660" y="40585"/>
                  <a:pt x="50290" y="34587"/>
                  <a:pt x="48809" y="30217"/>
                </a:cubicBezTo>
                <a:cubicBezTo>
                  <a:pt x="47328" y="25848"/>
                  <a:pt x="50661" y="18663"/>
                  <a:pt x="53253" y="15997"/>
                </a:cubicBezTo>
                <a:cubicBezTo>
                  <a:pt x="55845" y="13331"/>
                  <a:pt x="61326" y="12738"/>
                  <a:pt x="64362" y="14219"/>
                </a:cubicBezTo>
                <a:cubicBezTo>
                  <a:pt x="67398" y="15700"/>
                  <a:pt x="71693" y="20440"/>
                  <a:pt x="71471" y="24884"/>
                </a:cubicBezTo>
                <a:cubicBezTo>
                  <a:pt x="71249" y="29328"/>
                  <a:pt x="68139" y="36734"/>
                  <a:pt x="63029" y="40881"/>
                </a:cubicBezTo>
                <a:cubicBezTo>
                  <a:pt x="57919" y="45028"/>
                  <a:pt x="49253" y="48805"/>
                  <a:pt x="40810" y="49768"/>
                </a:cubicBezTo>
                <a:cubicBezTo>
                  <a:pt x="32367" y="50731"/>
                  <a:pt x="19111" y="49546"/>
                  <a:pt x="12371" y="46658"/>
                </a:cubicBezTo>
                <a:cubicBezTo>
                  <a:pt x="5632" y="43770"/>
                  <a:pt x="1928" y="37326"/>
                  <a:pt x="373" y="32438"/>
                </a:cubicBezTo>
                <a:cubicBezTo>
                  <a:pt x="-1182" y="27550"/>
                  <a:pt x="2596" y="19848"/>
                  <a:pt x="3040" y="17330"/>
                </a:cubicBezTo>
              </a:path>
            </a:pathLst>
          </a:cu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5" name="Google Shape;695;p3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4470" r="4470" t="0"/>
          <a:stretch/>
        </p:blipFill>
        <p:spPr>
          <a:xfrm>
            <a:off x="-3000" y="-5850"/>
            <a:ext cx="9150000" cy="5155200"/>
          </a:xfrm>
          <a:prstGeom prst="rect">
            <a:avLst/>
          </a:prstGeom>
        </p:spPr>
      </p:pic>
      <p:sp>
        <p:nvSpPr>
          <p:cNvPr id="696" name="Google Shape;696;p32"/>
          <p:cNvSpPr txBox="1"/>
          <p:nvPr>
            <p:ph idx="1" type="body"/>
          </p:nvPr>
        </p:nvSpPr>
        <p:spPr>
          <a:xfrm>
            <a:off x="5708125" y="3659775"/>
            <a:ext cx="3291900" cy="1097400"/>
          </a:xfrm>
          <a:prstGeom prst="rect">
            <a:avLst/>
          </a:prstGeom>
        </p:spPr>
        <p:txBody>
          <a:bodyPr anchorCtr="0" anchor="ctr" bIns="91425" lIns="182875" spcFirstLastPara="1" rIns="18287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Mouse click to flip cards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33"/>
          <p:cNvSpPr txBox="1"/>
          <p:nvPr>
            <p:ph type="title"/>
          </p:nvPr>
        </p:nvSpPr>
        <p:spPr>
          <a:xfrm>
            <a:off x="713225" y="2739282"/>
            <a:ext cx="50232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Pipe Connector</a:t>
            </a:r>
            <a:endParaRPr/>
          </a:p>
        </p:txBody>
      </p:sp>
      <p:sp>
        <p:nvSpPr>
          <p:cNvPr id="702" name="Google Shape;702;p33"/>
          <p:cNvSpPr txBox="1"/>
          <p:nvPr>
            <p:ph idx="2" type="title"/>
          </p:nvPr>
        </p:nvSpPr>
        <p:spPr>
          <a:xfrm>
            <a:off x="2310425" y="760644"/>
            <a:ext cx="1828800" cy="18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03" name="Google Shape;703;p33"/>
          <p:cNvSpPr txBox="1"/>
          <p:nvPr>
            <p:ph idx="1" type="subTitle"/>
          </p:nvPr>
        </p:nvSpPr>
        <p:spPr>
          <a:xfrm>
            <a:off x="713225" y="4017156"/>
            <a:ext cx="50232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 Button input</a:t>
            </a:r>
            <a:endParaRPr/>
          </a:p>
        </p:txBody>
      </p:sp>
      <p:cxnSp>
        <p:nvCxnSpPr>
          <p:cNvPr id="704" name="Google Shape;704;p33"/>
          <p:cNvCxnSpPr/>
          <p:nvPr/>
        </p:nvCxnSpPr>
        <p:spPr>
          <a:xfrm>
            <a:off x="2310425" y="3835419"/>
            <a:ext cx="1828800" cy="0"/>
          </a:xfrm>
          <a:prstGeom prst="straightConnector1">
            <a:avLst/>
          </a:pr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705" name="Google Shape;705;p33"/>
          <p:cNvSpPr/>
          <p:nvPr/>
        </p:nvSpPr>
        <p:spPr>
          <a:xfrm>
            <a:off x="2310425" y="636700"/>
            <a:ext cx="1987200" cy="1987200"/>
          </a:xfrm>
          <a:prstGeom prst="ellipse">
            <a:avLst/>
          </a:prstGeom>
          <a:solidFill>
            <a:schemeClr val="lt1"/>
          </a:solidFill>
          <a:ln cap="rnd" cmpd="sng" w="3810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5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02</a:t>
            </a:r>
            <a:endParaRPr b="1" sz="750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grpSp>
        <p:nvGrpSpPr>
          <p:cNvPr id="706" name="Google Shape;706;p33"/>
          <p:cNvGrpSpPr/>
          <p:nvPr/>
        </p:nvGrpSpPr>
        <p:grpSpPr>
          <a:xfrm>
            <a:off x="6823632" y="1027311"/>
            <a:ext cx="1607150" cy="913920"/>
            <a:chOff x="6862307" y="2716361"/>
            <a:chExt cx="1607150" cy="913920"/>
          </a:xfrm>
        </p:grpSpPr>
        <p:sp>
          <p:nvSpPr>
            <p:cNvPr id="707" name="Google Shape;707;p33"/>
            <p:cNvSpPr/>
            <p:nvPr/>
          </p:nvSpPr>
          <p:spPr>
            <a:xfrm>
              <a:off x="6862585" y="2716479"/>
              <a:ext cx="1606594" cy="913684"/>
            </a:xfrm>
            <a:custGeom>
              <a:rect b="b" l="l" r="r" t="t"/>
              <a:pathLst>
                <a:path extrusionOk="0" h="23187" w="40420">
                  <a:moveTo>
                    <a:pt x="20184" y="1"/>
                  </a:moveTo>
                  <a:cubicBezTo>
                    <a:pt x="17197" y="1"/>
                    <a:pt x="14180" y="1146"/>
                    <a:pt x="11859" y="3565"/>
                  </a:cubicBezTo>
                  <a:cubicBezTo>
                    <a:pt x="11721" y="3703"/>
                    <a:pt x="11583" y="3853"/>
                    <a:pt x="11457" y="3991"/>
                  </a:cubicBezTo>
                  <a:cubicBezTo>
                    <a:pt x="11457" y="4004"/>
                    <a:pt x="11445" y="4016"/>
                    <a:pt x="11432" y="4029"/>
                  </a:cubicBezTo>
                  <a:cubicBezTo>
                    <a:pt x="11319" y="4155"/>
                    <a:pt x="11219" y="4293"/>
                    <a:pt x="11106" y="4431"/>
                  </a:cubicBezTo>
                  <a:cubicBezTo>
                    <a:pt x="11081" y="4456"/>
                    <a:pt x="11056" y="4493"/>
                    <a:pt x="11031" y="4531"/>
                  </a:cubicBezTo>
                  <a:cubicBezTo>
                    <a:pt x="10943" y="4644"/>
                    <a:pt x="10855" y="4757"/>
                    <a:pt x="10780" y="4870"/>
                  </a:cubicBezTo>
                  <a:lnTo>
                    <a:pt x="10692" y="4995"/>
                  </a:lnTo>
                  <a:cubicBezTo>
                    <a:pt x="10604" y="5108"/>
                    <a:pt x="10529" y="5234"/>
                    <a:pt x="10453" y="5347"/>
                  </a:cubicBezTo>
                  <a:cubicBezTo>
                    <a:pt x="10428" y="5384"/>
                    <a:pt x="10403" y="5422"/>
                    <a:pt x="10378" y="5460"/>
                  </a:cubicBezTo>
                  <a:cubicBezTo>
                    <a:pt x="10290" y="5598"/>
                    <a:pt x="10215" y="5736"/>
                    <a:pt x="10127" y="5886"/>
                  </a:cubicBezTo>
                  <a:cubicBezTo>
                    <a:pt x="10114" y="5899"/>
                    <a:pt x="10102" y="5924"/>
                    <a:pt x="10102" y="5936"/>
                  </a:cubicBezTo>
                  <a:cubicBezTo>
                    <a:pt x="10002" y="6112"/>
                    <a:pt x="9914" y="6275"/>
                    <a:pt x="9826" y="6451"/>
                  </a:cubicBezTo>
                  <a:lnTo>
                    <a:pt x="9813" y="6476"/>
                  </a:lnTo>
                  <a:cubicBezTo>
                    <a:pt x="9738" y="6627"/>
                    <a:pt x="9663" y="6790"/>
                    <a:pt x="9600" y="6940"/>
                  </a:cubicBezTo>
                  <a:cubicBezTo>
                    <a:pt x="9575" y="6991"/>
                    <a:pt x="9562" y="7041"/>
                    <a:pt x="9537" y="7078"/>
                  </a:cubicBezTo>
                  <a:cubicBezTo>
                    <a:pt x="9487" y="7204"/>
                    <a:pt x="9437" y="7329"/>
                    <a:pt x="9387" y="7455"/>
                  </a:cubicBezTo>
                  <a:cubicBezTo>
                    <a:pt x="9362" y="7505"/>
                    <a:pt x="9336" y="7568"/>
                    <a:pt x="9324" y="7618"/>
                  </a:cubicBezTo>
                  <a:cubicBezTo>
                    <a:pt x="9274" y="7743"/>
                    <a:pt x="9236" y="7869"/>
                    <a:pt x="9198" y="7982"/>
                  </a:cubicBezTo>
                  <a:cubicBezTo>
                    <a:pt x="9173" y="8045"/>
                    <a:pt x="9161" y="8095"/>
                    <a:pt x="9136" y="8158"/>
                  </a:cubicBezTo>
                  <a:cubicBezTo>
                    <a:pt x="9098" y="8283"/>
                    <a:pt x="9060" y="8421"/>
                    <a:pt x="9023" y="8559"/>
                  </a:cubicBezTo>
                  <a:lnTo>
                    <a:pt x="8985" y="8685"/>
                  </a:lnTo>
                  <a:cubicBezTo>
                    <a:pt x="8935" y="8873"/>
                    <a:pt x="8897" y="9049"/>
                    <a:pt x="8860" y="9237"/>
                  </a:cubicBezTo>
                  <a:cubicBezTo>
                    <a:pt x="8860" y="9249"/>
                    <a:pt x="8860" y="9262"/>
                    <a:pt x="8847" y="9274"/>
                  </a:cubicBezTo>
                  <a:cubicBezTo>
                    <a:pt x="8809" y="9450"/>
                    <a:pt x="8784" y="9613"/>
                    <a:pt x="8759" y="9776"/>
                  </a:cubicBezTo>
                  <a:cubicBezTo>
                    <a:pt x="8747" y="9839"/>
                    <a:pt x="8747" y="9902"/>
                    <a:pt x="8734" y="9952"/>
                  </a:cubicBezTo>
                  <a:cubicBezTo>
                    <a:pt x="8709" y="10078"/>
                    <a:pt x="8696" y="10203"/>
                    <a:pt x="8684" y="10341"/>
                  </a:cubicBezTo>
                  <a:lnTo>
                    <a:pt x="8659" y="10542"/>
                  </a:lnTo>
                  <a:cubicBezTo>
                    <a:pt x="8659" y="10655"/>
                    <a:pt x="8646" y="10780"/>
                    <a:pt x="8634" y="10906"/>
                  </a:cubicBezTo>
                  <a:cubicBezTo>
                    <a:pt x="8634" y="10969"/>
                    <a:pt x="8634" y="11044"/>
                    <a:pt x="8621" y="11107"/>
                  </a:cubicBezTo>
                  <a:lnTo>
                    <a:pt x="8621" y="11496"/>
                  </a:lnTo>
                  <a:lnTo>
                    <a:pt x="8621" y="11671"/>
                  </a:lnTo>
                  <a:cubicBezTo>
                    <a:pt x="8621" y="11859"/>
                    <a:pt x="8621" y="12048"/>
                    <a:pt x="8646" y="12249"/>
                  </a:cubicBezTo>
                  <a:cubicBezTo>
                    <a:pt x="3363" y="13980"/>
                    <a:pt x="0" y="15586"/>
                    <a:pt x="201" y="16440"/>
                  </a:cubicBezTo>
                  <a:cubicBezTo>
                    <a:pt x="294" y="16829"/>
                    <a:pt x="1147" y="17014"/>
                    <a:pt x="2581" y="17014"/>
                  </a:cubicBezTo>
                  <a:cubicBezTo>
                    <a:pt x="4242" y="17014"/>
                    <a:pt x="6682" y="16766"/>
                    <a:pt x="9625" y="16302"/>
                  </a:cubicBezTo>
                  <a:cubicBezTo>
                    <a:pt x="11519" y="20560"/>
                    <a:pt x="15723" y="23187"/>
                    <a:pt x="20225" y="23187"/>
                  </a:cubicBezTo>
                  <a:cubicBezTo>
                    <a:pt x="21123" y="23187"/>
                    <a:pt x="22033" y="23082"/>
                    <a:pt x="22939" y="22865"/>
                  </a:cubicBezTo>
                  <a:cubicBezTo>
                    <a:pt x="23090" y="22827"/>
                    <a:pt x="23253" y="22777"/>
                    <a:pt x="23391" y="22739"/>
                  </a:cubicBezTo>
                  <a:lnTo>
                    <a:pt x="23529" y="22702"/>
                  </a:lnTo>
                  <a:cubicBezTo>
                    <a:pt x="23642" y="22664"/>
                    <a:pt x="23755" y="22626"/>
                    <a:pt x="23881" y="22589"/>
                  </a:cubicBezTo>
                  <a:lnTo>
                    <a:pt x="23981" y="22551"/>
                  </a:lnTo>
                  <a:cubicBezTo>
                    <a:pt x="24132" y="22501"/>
                    <a:pt x="24270" y="22451"/>
                    <a:pt x="24420" y="22401"/>
                  </a:cubicBezTo>
                  <a:lnTo>
                    <a:pt x="24508" y="22363"/>
                  </a:lnTo>
                  <a:cubicBezTo>
                    <a:pt x="24621" y="22313"/>
                    <a:pt x="24734" y="22262"/>
                    <a:pt x="24847" y="22212"/>
                  </a:cubicBezTo>
                  <a:lnTo>
                    <a:pt x="24972" y="22162"/>
                  </a:lnTo>
                  <a:cubicBezTo>
                    <a:pt x="25098" y="22112"/>
                    <a:pt x="25211" y="22049"/>
                    <a:pt x="25336" y="21999"/>
                  </a:cubicBezTo>
                  <a:lnTo>
                    <a:pt x="25386" y="21961"/>
                  </a:lnTo>
                  <a:cubicBezTo>
                    <a:pt x="25524" y="21899"/>
                    <a:pt x="25663" y="21823"/>
                    <a:pt x="25788" y="21761"/>
                  </a:cubicBezTo>
                  <a:lnTo>
                    <a:pt x="25901" y="21698"/>
                  </a:lnTo>
                  <a:cubicBezTo>
                    <a:pt x="26001" y="21635"/>
                    <a:pt x="26102" y="21585"/>
                    <a:pt x="26190" y="21522"/>
                  </a:cubicBezTo>
                  <a:lnTo>
                    <a:pt x="26315" y="21447"/>
                  </a:lnTo>
                  <a:cubicBezTo>
                    <a:pt x="26428" y="21372"/>
                    <a:pt x="26553" y="21296"/>
                    <a:pt x="26679" y="21221"/>
                  </a:cubicBezTo>
                  <a:lnTo>
                    <a:pt x="26754" y="21158"/>
                  </a:lnTo>
                  <a:cubicBezTo>
                    <a:pt x="26855" y="21095"/>
                    <a:pt x="26955" y="21033"/>
                    <a:pt x="27043" y="20957"/>
                  </a:cubicBezTo>
                  <a:lnTo>
                    <a:pt x="27168" y="20870"/>
                  </a:lnTo>
                  <a:cubicBezTo>
                    <a:pt x="27256" y="20794"/>
                    <a:pt x="27344" y="20732"/>
                    <a:pt x="27432" y="20669"/>
                  </a:cubicBezTo>
                  <a:lnTo>
                    <a:pt x="27520" y="20593"/>
                  </a:lnTo>
                  <a:cubicBezTo>
                    <a:pt x="27633" y="20506"/>
                    <a:pt x="27746" y="20405"/>
                    <a:pt x="27846" y="20317"/>
                  </a:cubicBezTo>
                  <a:lnTo>
                    <a:pt x="27959" y="20217"/>
                  </a:lnTo>
                  <a:cubicBezTo>
                    <a:pt x="28034" y="20154"/>
                    <a:pt x="28110" y="20079"/>
                    <a:pt x="28172" y="20016"/>
                  </a:cubicBezTo>
                  <a:lnTo>
                    <a:pt x="28298" y="19903"/>
                  </a:lnTo>
                  <a:cubicBezTo>
                    <a:pt x="28386" y="19815"/>
                    <a:pt x="28461" y="19728"/>
                    <a:pt x="28549" y="19640"/>
                  </a:cubicBezTo>
                  <a:lnTo>
                    <a:pt x="28662" y="19527"/>
                  </a:lnTo>
                  <a:lnTo>
                    <a:pt x="28875" y="19288"/>
                  </a:lnTo>
                  <a:cubicBezTo>
                    <a:pt x="28913" y="19238"/>
                    <a:pt x="28950" y="19201"/>
                    <a:pt x="29000" y="19150"/>
                  </a:cubicBezTo>
                  <a:cubicBezTo>
                    <a:pt x="29038" y="19113"/>
                    <a:pt x="29113" y="19012"/>
                    <a:pt x="29176" y="18937"/>
                  </a:cubicBezTo>
                  <a:cubicBezTo>
                    <a:pt x="29201" y="18899"/>
                    <a:pt x="29239" y="18849"/>
                    <a:pt x="29277" y="18812"/>
                  </a:cubicBezTo>
                  <a:cubicBezTo>
                    <a:pt x="29364" y="18711"/>
                    <a:pt x="29440" y="18598"/>
                    <a:pt x="29515" y="18498"/>
                  </a:cubicBezTo>
                  <a:lnTo>
                    <a:pt x="29615" y="18360"/>
                  </a:lnTo>
                  <a:cubicBezTo>
                    <a:pt x="29678" y="18284"/>
                    <a:pt x="29728" y="18209"/>
                    <a:pt x="29779" y="18146"/>
                  </a:cubicBezTo>
                  <a:cubicBezTo>
                    <a:pt x="29829" y="18071"/>
                    <a:pt x="29854" y="18034"/>
                    <a:pt x="29891" y="17983"/>
                  </a:cubicBezTo>
                  <a:cubicBezTo>
                    <a:pt x="29917" y="17933"/>
                    <a:pt x="29979" y="17833"/>
                    <a:pt x="30030" y="17757"/>
                  </a:cubicBezTo>
                  <a:cubicBezTo>
                    <a:pt x="30080" y="17682"/>
                    <a:pt x="30117" y="17619"/>
                    <a:pt x="30155" y="17557"/>
                  </a:cubicBezTo>
                  <a:cubicBezTo>
                    <a:pt x="30205" y="17456"/>
                    <a:pt x="30268" y="17368"/>
                    <a:pt x="30318" y="17281"/>
                  </a:cubicBezTo>
                  <a:lnTo>
                    <a:pt x="30406" y="17105"/>
                  </a:lnTo>
                  <a:cubicBezTo>
                    <a:pt x="30444" y="17030"/>
                    <a:pt x="30481" y="16967"/>
                    <a:pt x="30519" y="16892"/>
                  </a:cubicBezTo>
                  <a:lnTo>
                    <a:pt x="30607" y="16716"/>
                  </a:lnTo>
                  <a:cubicBezTo>
                    <a:pt x="30669" y="16603"/>
                    <a:pt x="30720" y="16490"/>
                    <a:pt x="30770" y="16390"/>
                  </a:cubicBezTo>
                  <a:cubicBezTo>
                    <a:pt x="30795" y="16327"/>
                    <a:pt x="30820" y="16264"/>
                    <a:pt x="30845" y="16201"/>
                  </a:cubicBezTo>
                  <a:cubicBezTo>
                    <a:pt x="30883" y="16139"/>
                    <a:pt x="30920" y="16038"/>
                    <a:pt x="30946" y="15963"/>
                  </a:cubicBezTo>
                  <a:cubicBezTo>
                    <a:pt x="30983" y="15900"/>
                    <a:pt x="30996" y="15837"/>
                    <a:pt x="31021" y="15775"/>
                  </a:cubicBezTo>
                  <a:lnTo>
                    <a:pt x="31109" y="15549"/>
                  </a:lnTo>
                  <a:cubicBezTo>
                    <a:pt x="31134" y="15486"/>
                    <a:pt x="31146" y="15423"/>
                    <a:pt x="31171" y="15373"/>
                  </a:cubicBezTo>
                  <a:cubicBezTo>
                    <a:pt x="31661" y="13955"/>
                    <a:pt x="31874" y="12449"/>
                    <a:pt x="31786" y="10956"/>
                  </a:cubicBezTo>
                  <a:cubicBezTo>
                    <a:pt x="37057" y="9212"/>
                    <a:pt x="40420" y="7605"/>
                    <a:pt x="40219" y="6752"/>
                  </a:cubicBezTo>
                  <a:cubicBezTo>
                    <a:pt x="40126" y="6361"/>
                    <a:pt x="39270" y="6176"/>
                    <a:pt x="37829" y="6176"/>
                  </a:cubicBezTo>
                  <a:cubicBezTo>
                    <a:pt x="36170" y="6176"/>
                    <a:pt x="33736" y="6421"/>
                    <a:pt x="30795" y="6878"/>
                  </a:cubicBezTo>
                  <a:cubicBezTo>
                    <a:pt x="28810" y="2424"/>
                    <a:pt x="24529" y="1"/>
                    <a:pt x="20184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8" name="Google Shape;708;p33"/>
            <p:cNvGrpSpPr/>
            <p:nvPr/>
          </p:nvGrpSpPr>
          <p:grpSpPr>
            <a:xfrm>
              <a:off x="6862307" y="2716361"/>
              <a:ext cx="1607150" cy="913920"/>
              <a:chOff x="1722325" y="4188100"/>
              <a:chExt cx="1010850" cy="579825"/>
            </a:xfrm>
          </p:grpSpPr>
          <p:sp>
            <p:nvSpPr>
              <p:cNvPr id="709" name="Google Shape;709;p33"/>
              <p:cNvSpPr/>
              <p:nvPr/>
            </p:nvSpPr>
            <p:spPr>
              <a:xfrm>
                <a:off x="1930325" y="4188100"/>
                <a:ext cx="594525" cy="579825"/>
              </a:xfrm>
              <a:custGeom>
                <a:rect b="b" l="l" r="r" t="t"/>
                <a:pathLst>
                  <a:path extrusionOk="0" h="23193" w="23781">
                    <a:moveTo>
                      <a:pt x="11890" y="1"/>
                    </a:moveTo>
                    <a:cubicBezTo>
                      <a:pt x="10986" y="1"/>
                      <a:pt x="10071" y="107"/>
                      <a:pt x="9161" y="328"/>
                    </a:cubicBezTo>
                    <a:cubicBezTo>
                      <a:pt x="3728" y="1633"/>
                      <a:pt x="1" y="6652"/>
                      <a:pt x="314" y="12237"/>
                    </a:cubicBezTo>
                    <a:cubicBezTo>
                      <a:pt x="327" y="12400"/>
                      <a:pt x="339" y="12563"/>
                      <a:pt x="352" y="12726"/>
                    </a:cubicBezTo>
                    <a:cubicBezTo>
                      <a:pt x="402" y="13266"/>
                      <a:pt x="502" y="13793"/>
                      <a:pt x="628" y="14320"/>
                    </a:cubicBezTo>
                    <a:cubicBezTo>
                      <a:pt x="716" y="14684"/>
                      <a:pt x="816" y="15047"/>
                      <a:pt x="942" y="15399"/>
                    </a:cubicBezTo>
                    <a:cubicBezTo>
                      <a:pt x="1042" y="15713"/>
                      <a:pt x="1168" y="16001"/>
                      <a:pt x="1293" y="16302"/>
                    </a:cubicBezTo>
                    <a:cubicBezTo>
                      <a:pt x="3184" y="20565"/>
                      <a:pt x="7389" y="23192"/>
                      <a:pt x="11880" y="23192"/>
                    </a:cubicBezTo>
                    <a:cubicBezTo>
                      <a:pt x="12783" y="23192"/>
                      <a:pt x="13698" y="23086"/>
                      <a:pt x="14607" y="22865"/>
                    </a:cubicBezTo>
                    <a:cubicBezTo>
                      <a:pt x="20054" y="21548"/>
                      <a:pt x="23781" y="16528"/>
                      <a:pt x="23454" y="10944"/>
                    </a:cubicBezTo>
                    <a:cubicBezTo>
                      <a:pt x="23442" y="10618"/>
                      <a:pt x="23404" y="10291"/>
                      <a:pt x="23367" y="9965"/>
                    </a:cubicBezTo>
                    <a:cubicBezTo>
                      <a:pt x="23304" y="9601"/>
                      <a:pt x="23241" y="9237"/>
                      <a:pt x="23153" y="8873"/>
                    </a:cubicBezTo>
                    <a:cubicBezTo>
                      <a:pt x="23028" y="8346"/>
                      <a:pt x="22865" y="7832"/>
                      <a:pt x="22664" y="7330"/>
                    </a:cubicBezTo>
                    <a:cubicBezTo>
                      <a:pt x="22601" y="7179"/>
                      <a:pt x="22538" y="7029"/>
                      <a:pt x="22476" y="6878"/>
                    </a:cubicBezTo>
                    <a:cubicBezTo>
                      <a:pt x="20585" y="2626"/>
                      <a:pt x="16380" y="1"/>
                      <a:pt x="1189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33"/>
              <p:cNvSpPr/>
              <p:nvPr/>
            </p:nvSpPr>
            <p:spPr>
              <a:xfrm>
                <a:off x="2227100" y="4229500"/>
                <a:ext cx="144975" cy="112775"/>
              </a:xfrm>
              <a:custGeom>
                <a:rect b="b" l="l" r="r" t="t"/>
                <a:pathLst>
                  <a:path extrusionOk="0" h="4511" w="5799">
                    <a:moveTo>
                      <a:pt x="2292" y="1"/>
                    </a:moveTo>
                    <a:cubicBezTo>
                      <a:pt x="1567" y="1"/>
                      <a:pt x="927" y="291"/>
                      <a:pt x="591" y="843"/>
                    </a:cubicBezTo>
                    <a:cubicBezTo>
                      <a:pt x="1" y="1821"/>
                      <a:pt x="553" y="3239"/>
                      <a:pt x="1833" y="4017"/>
                    </a:cubicBezTo>
                    <a:cubicBezTo>
                      <a:pt x="2374" y="4349"/>
                      <a:pt x="2960" y="4510"/>
                      <a:pt x="3501" y="4510"/>
                    </a:cubicBezTo>
                    <a:cubicBezTo>
                      <a:pt x="4227" y="4510"/>
                      <a:pt x="4870" y="4220"/>
                      <a:pt x="5209" y="3666"/>
                    </a:cubicBezTo>
                    <a:cubicBezTo>
                      <a:pt x="5798" y="2700"/>
                      <a:pt x="5246" y="1282"/>
                      <a:pt x="3979" y="504"/>
                    </a:cubicBezTo>
                    <a:cubicBezTo>
                      <a:pt x="3430" y="165"/>
                      <a:pt x="2837" y="1"/>
                      <a:pt x="22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33"/>
              <p:cNvSpPr/>
              <p:nvPr/>
            </p:nvSpPr>
            <p:spPr>
              <a:xfrm>
                <a:off x="2065225" y="4660375"/>
                <a:ext cx="86925" cy="67475"/>
              </a:xfrm>
              <a:custGeom>
                <a:rect b="b" l="l" r="r" t="t"/>
                <a:pathLst>
                  <a:path extrusionOk="0" h="2699" w="3477">
                    <a:moveTo>
                      <a:pt x="1378" y="1"/>
                    </a:moveTo>
                    <a:cubicBezTo>
                      <a:pt x="946" y="1"/>
                      <a:pt x="565" y="174"/>
                      <a:pt x="364" y="511"/>
                    </a:cubicBezTo>
                    <a:cubicBezTo>
                      <a:pt x="1" y="1088"/>
                      <a:pt x="327" y="1941"/>
                      <a:pt x="1092" y="2406"/>
                    </a:cubicBezTo>
                    <a:cubicBezTo>
                      <a:pt x="1423" y="2603"/>
                      <a:pt x="1774" y="2699"/>
                      <a:pt x="2097" y="2699"/>
                    </a:cubicBezTo>
                    <a:cubicBezTo>
                      <a:pt x="2533" y="2699"/>
                      <a:pt x="2916" y="2524"/>
                      <a:pt x="3125" y="2192"/>
                    </a:cubicBezTo>
                    <a:cubicBezTo>
                      <a:pt x="3477" y="1615"/>
                      <a:pt x="3138" y="774"/>
                      <a:pt x="2385" y="298"/>
                    </a:cubicBezTo>
                    <a:cubicBezTo>
                      <a:pt x="2057" y="98"/>
                      <a:pt x="1703" y="1"/>
                      <a:pt x="13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33"/>
              <p:cNvSpPr/>
              <p:nvPr/>
            </p:nvSpPr>
            <p:spPr>
              <a:xfrm>
                <a:off x="2155275" y="4665275"/>
                <a:ext cx="48650" cy="37825"/>
              </a:xfrm>
              <a:custGeom>
                <a:rect b="b" l="l" r="r" t="t"/>
                <a:pathLst>
                  <a:path extrusionOk="0" h="1513" w="1946">
                    <a:moveTo>
                      <a:pt x="757" y="1"/>
                    </a:moveTo>
                    <a:cubicBezTo>
                      <a:pt x="515" y="1"/>
                      <a:pt x="302" y="93"/>
                      <a:pt x="188" y="277"/>
                    </a:cubicBezTo>
                    <a:cubicBezTo>
                      <a:pt x="0" y="604"/>
                      <a:pt x="176" y="1080"/>
                      <a:pt x="602" y="1344"/>
                    </a:cubicBezTo>
                    <a:cubicBezTo>
                      <a:pt x="792" y="1458"/>
                      <a:pt x="993" y="1513"/>
                      <a:pt x="1176" y="1513"/>
                    </a:cubicBezTo>
                    <a:cubicBezTo>
                      <a:pt x="1418" y="1513"/>
                      <a:pt x="1630" y="1417"/>
                      <a:pt x="1744" y="1231"/>
                    </a:cubicBezTo>
                    <a:cubicBezTo>
                      <a:pt x="1945" y="905"/>
                      <a:pt x="1757" y="428"/>
                      <a:pt x="1330" y="164"/>
                    </a:cubicBezTo>
                    <a:cubicBezTo>
                      <a:pt x="1145" y="55"/>
                      <a:pt x="943" y="1"/>
                      <a:pt x="7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33"/>
              <p:cNvSpPr/>
              <p:nvPr/>
            </p:nvSpPr>
            <p:spPr>
              <a:xfrm>
                <a:off x="2117300" y="4633900"/>
                <a:ext cx="25125" cy="19825"/>
              </a:xfrm>
              <a:custGeom>
                <a:rect b="b" l="l" r="r" t="t"/>
                <a:pathLst>
                  <a:path extrusionOk="0" h="793" w="1005">
                    <a:moveTo>
                      <a:pt x="400" y="1"/>
                    </a:moveTo>
                    <a:cubicBezTo>
                      <a:pt x="272" y="1"/>
                      <a:pt x="158" y="52"/>
                      <a:pt x="101" y="152"/>
                    </a:cubicBezTo>
                    <a:cubicBezTo>
                      <a:pt x="1" y="315"/>
                      <a:pt x="101" y="566"/>
                      <a:pt x="314" y="704"/>
                    </a:cubicBezTo>
                    <a:cubicBezTo>
                      <a:pt x="412" y="763"/>
                      <a:pt x="518" y="793"/>
                      <a:pt x="616" y="793"/>
                    </a:cubicBezTo>
                    <a:cubicBezTo>
                      <a:pt x="745" y="793"/>
                      <a:pt x="860" y="741"/>
                      <a:pt x="917" y="641"/>
                    </a:cubicBezTo>
                    <a:cubicBezTo>
                      <a:pt x="1005" y="466"/>
                      <a:pt x="917" y="227"/>
                      <a:pt x="691" y="89"/>
                    </a:cubicBezTo>
                    <a:cubicBezTo>
                      <a:pt x="599" y="30"/>
                      <a:pt x="496" y="1"/>
                      <a:pt x="4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33"/>
              <p:cNvSpPr/>
              <p:nvPr/>
            </p:nvSpPr>
            <p:spPr>
              <a:xfrm>
                <a:off x="2376750" y="4327425"/>
                <a:ext cx="62150" cy="48800"/>
              </a:xfrm>
              <a:custGeom>
                <a:rect b="b" l="l" r="r" t="t"/>
                <a:pathLst>
                  <a:path extrusionOk="0" h="1952" w="2486">
                    <a:moveTo>
                      <a:pt x="991" y="1"/>
                    </a:moveTo>
                    <a:cubicBezTo>
                      <a:pt x="675" y="1"/>
                      <a:pt x="396" y="130"/>
                      <a:pt x="252" y="377"/>
                    </a:cubicBezTo>
                    <a:cubicBezTo>
                      <a:pt x="1" y="803"/>
                      <a:pt x="226" y="1418"/>
                      <a:pt x="779" y="1744"/>
                    </a:cubicBezTo>
                    <a:cubicBezTo>
                      <a:pt x="1013" y="1883"/>
                      <a:pt x="1266" y="1951"/>
                      <a:pt x="1499" y="1951"/>
                    </a:cubicBezTo>
                    <a:cubicBezTo>
                      <a:pt x="1813" y="1951"/>
                      <a:pt x="2090" y="1826"/>
                      <a:pt x="2234" y="1581"/>
                    </a:cubicBezTo>
                    <a:cubicBezTo>
                      <a:pt x="2485" y="1155"/>
                      <a:pt x="2259" y="552"/>
                      <a:pt x="1707" y="213"/>
                    </a:cubicBezTo>
                    <a:cubicBezTo>
                      <a:pt x="1474" y="70"/>
                      <a:pt x="1223" y="1"/>
                      <a:pt x="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33"/>
              <p:cNvSpPr/>
              <p:nvPr/>
            </p:nvSpPr>
            <p:spPr>
              <a:xfrm>
                <a:off x="2008450" y="4311650"/>
                <a:ext cx="71225" cy="71900"/>
              </a:xfrm>
              <a:custGeom>
                <a:rect b="b" l="l" r="r" t="t"/>
                <a:pathLst>
                  <a:path extrusionOk="0" h="2876" w="2849">
                    <a:moveTo>
                      <a:pt x="1737" y="0"/>
                    </a:moveTo>
                    <a:cubicBezTo>
                      <a:pt x="1270" y="0"/>
                      <a:pt x="761" y="308"/>
                      <a:pt x="439" y="832"/>
                    </a:cubicBezTo>
                    <a:cubicBezTo>
                      <a:pt x="0" y="1547"/>
                      <a:pt x="88" y="2400"/>
                      <a:pt x="628" y="2739"/>
                    </a:cubicBezTo>
                    <a:cubicBezTo>
                      <a:pt x="779" y="2832"/>
                      <a:pt x="948" y="2876"/>
                      <a:pt x="1124" y="2876"/>
                    </a:cubicBezTo>
                    <a:cubicBezTo>
                      <a:pt x="1591" y="2876"/>
                      <a:pt x="2100" y="2565"/>
                      <a:pt x="2410" y="2037"/>
                    </a:cubicBezTo>
                    <a:cubicBezTo>
                      <a:pt x="2849" y="1321"/>
                      <a:pt x="2773" y="468"/>
                      <a:pt x="2221" y="129"/>
                    </a:cubicBezTo>
                    <a:cubicBezTo>
                      <a:pt x="2073" y="42"/>
                      <a:pt x="1908" y="0"/>
                      <a:pt x="17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33"/>
              <p:cNvSpPr/>
              <p:nvPr/>
            </p:nvSpPr>
            <p:spPr>
              <a:xfrm>
                <a:off x="1960750" y="4380100"/>
                <a:ext cx="35800" cy="36025"/>
              </a:xfrm>
              <a:custGeom>
                <a:rect b="b" l="l" r="r" t="t"/>
                <a:pathLst>
                  <a:path extrusionOk="0" h="1441" w="1432">
                    <a:moveTo>
                      <a:pt x="883" y="0"/>
                    </a:moveTo>
                    <a:cubicBezTo>
                      <a:pt x="649" y="0"/>
                      <a:pt x="383" y="157"/>
                      <a:pt x="227" y="415"/>
                    </a:cubicBezTo>
                    <a:cubicBezTo>
                      <a:pt x="1" y="779"/>
                      <a:pt x="51" y="1206"/>
                      <a:pt x="314" y="1369"/>
                    </a:cubicBezTo>
                    <a:cubicBezTo>
                      <a:pt x="390" y="1417"/>
                      <a:pt x="476" y="1440"/>
                      <a:pt x="564" y="1440"/>
                    </a:cubicBezTo>
                    <a:cubicBezTo>
                      <a:pt x="798" y="1440"/>
                      <a:pt x="1054" y="1282"/>
                      <a:pt x="1218" y="1018"/>
                    </a:cubicBezTo>
                    <a:cubicBezTo>
                      <a:pt x="1431" y="666"/>
                      <a:pt x="1381" y="240"/>
                      <a:pt x="1118" y="64"/>
                    </a:cubicBezTo>
                    <a:cubicBezTo>
                      <a:pt x="1048" y="21"/>
                      <a:pt x="967" y="0"/>
                      <a:pt x="88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33"/>
              <p:cNvSpPr/>
              <p:nvPr/>
            </p:nvSpPr>
            <p:spPr>
              <a:xfrm>
                <a:off x="1973925" y="4433850"/>
                <a:ext cx="21675" cy="21625"/>
              </a:xfrm>
              <a:custGeom>
                <a:rect b="b" l="l" r="r" t="t"/>
                <a:pathLst>
                  <a:path extrusionOk="0" h="865" w="867">
                    <a:moveTo>
                      <a:pt x="518" y="0"/>
                    </a:moveTo>
                    <a:cubicBezTo>
                      <a:pt x="377" y="0"/>
                      <a:pt x="229" y="95"/>
                      <a:pt x="139" y="248"/>
                    </a:cubicBezTo>
                    <a:cubicBezTo>
                      <a:pt x="1" y="474"/>
                      <a:pt x="26" y="725"/>
                      <a:pt x="189" y="825"/>
                    </a:cubicBezTo>
                    <a:cubicBezTo>
                      <a:pt x="236" y="852"/>
                      <a:pt x="287" y="864"/>
                      <a:pt x="339" y="864"/>
                    </a:cubicBezTo>
                    <a:cubicBezTo>
                      <a:pt x="483" y="864"/>
                      <a:pt x="636" y="769"/>
                      <a:pt x="729" y="612"/>
                    </a:cubicBezTo>
                    <a:cubicBezTo>
                      <a:pt x="867" y="399"/>
                      <a:pt x="842" y="148"/>
                      <a:pt x="678" y="47"/>
                    </a:cubicBezTo>
                    <a:cubicBezTo>
                      <a:pt x="629" y="15"/>
                      <a:pt x="574" y="0"/>
                      <a:pt x="5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33"/>
              <p:cNvSpPr/>
              <p:nvPr/>
            </p:nvSpPr>
            <p:spPr>
              <a:xfrm>
                <a:off x="2020050" y="4401700"/>
                <a:ext cx="47075" cy="47400"/>
              </a:xfrm>
              <a:custGeom>
                <a:rect b="b" l="l" r="r" t="t"/>
                <a:pathLst>
                  <a:path extrusionOk="0" h="1896" w="1883">
                    <a:moveTo>
                      <a:pt x="1144" y="1"/>
                    </a:moveTo>
                    <a:cubicBezTo>
                      <a:pt x="836" y="1"/>
                      <a:pt x="499" y="208"/>
                      <a:pt x="289" y="555"/>
                    </a:cubicBezTo>
                    <a:cubicBezTo>
                      <a:pt x="1" y="1020"/>
                      <a:pt x="63" y="1584"/>
                      <a:pt x="427" y="1810"/>
                    </a:cubicBezTo>
                    <a:cubicBezTo>
                      <a:pt x="522" y="1868"/>
                      <a:pt x="629" y="1895"/>
                      <a:pt x="742" y="1895"/>
                    </a:cubicBezTo>
                    <a:cubicBezTo>
                      <a:pt x="1045" y="1895"/>
                      <a:pt x="1383" y="1694"/>
                      <a:pt x="1594" y="1346"/>
                    </a:cubicBezTo>
                    <a:cubicBezTo>
                      <a:pt x="1883" y="869"/>
                      <a:pt x="1833" y="317"/>
                      <a:pt x="1469" y="91"/>
                    </a:cubicBezTo>
                    <a:cubicBezTo>
                      <a:pt x="1370" y="30"/>
                      <a:pt x="1259" y="1"/>
                      <a:pt x="114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33"/>
              <p:cNvSpPr/>
              <p:nvPr/>
            </p:nvSpPr>
            <p:spPr>
              <a:xfrm>
                <a:off x="2256600" y="4417125"/>
                <a:ext cx="88175" cy="68450"/>
              </a:xfrm>
              <a:custGeom>
                <a:rect b="b" l="l" r="r" t="t"/>
                <a:pathLst>
                  <a:path extrusionOk="0" h="2738" w="3527">
                    <a:moveTo>
                      <a:pt x="1404" y="0"/>
                    </a:moveTo>
                    <a:cubicBezTo>
                      <a:pt x="963" y="0"/>
                      <a:pt x="573" y="178"/>
                      <a:pt x="364" y="516"/>
                    </a:cubicBezTo>
                    <a:cubicBezTo>
                      <a:pt x="0" y="1105"/>
                      <a:pt x="339" y="1959"/>
                      <a:pt x="1117" y="2436"/>
                    </a:cubicBezTo>
                    <a:cubicBezTo>
                      <a:pt x="1449" y="2639"/>
                      <a:pt x="1807" y="2737"/>
                      <a:pt x="2135" y="2737"/>
                    </a:cubicBezTo>
                    <a:cubicBezTo>
                      <a:pt x="2577" y="2737"/>
                      <a:pt x="2967" y="2560"/>
                      <a:pt x="3175" y="2222"/>
                    </a:cubicBezTo>
                    <a:cubicBezTo>
                      <a:pt x="3527" y="1632"/>
                      <a:pt x="3200" y="767"/>
                      <a:pt x="2422" y="302"/>
                    </a:cubicBezTo>
                    <a:cubicBezTo>
                      <a:pt x="2090" y="99"/>
                      <a:pt x="1733" y="0"/>
                      <a:pt x="140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33"/>
              <p:cNvSpPr/>
              <p:nvPr/>
            </p:nvSpPr>
            <p:spPr>
              <a:xfrm>
                <a:off x="1933775" y="4276900"/>
                <a:ext cx="567550" cy="490625"/>
              </a:xfrm>
              <a:custGeom>
                <a:rect b="b" l="l" r="r" t="t"/>
                <a:pathLst>
                  <a:path extrusionOk="0" h="19625" w="22702">
                    <a:moveTo>
                      <a:pt x="3389" y="1"/>
                    </a:moveTo>
                    <a:cubicBezTo>
                      <a:pt x="1155" y="2322"/>
                      <a:pt x="1" y="5459"/>
                      <a:pt x="176" y="8685"/>
                    </a:cubicBezTo>
                    <a:cubicBezTo>
                      <a:pt x="189" y="8835"/>
                      <a:pt x="201" y="9011"/>
                      <a:pt x="214" y="9174"/>
                    </a:cubicBezTo>
                    <a:cubicBezTo>
                      <a:pt x="264" y="9701"/>
                      <a:pt x="352" y="10228"/>
                      <a:pt x="477" y="10755"/>
                    </a:cubicBezTo>
                    <a:cubicBezTo>
                      <a:pt x="565" y="11119"/>
                      <a:pt x="678" y="11483"/>
                      <a:pt x="791" y="11834"/>
                    </a:cubicBezTo>
                    <a:cubicBezTo>
                      <a:pt x="904" y="12148"/>
                      <a:pt x="1017" y="12449"/>
                      <a:pt x="1155" y="12738"/>
                    </a:cubicBezTo>
                    <a:cubicBezTo>
                      <a:pt x="3021" y="16942"/>
                      <a:pt x="7190" y="19625"/>
                      <a:pt x="11756" y="19625"/>
                    </a:cubicBezTo>
                    <a:cubicBezTo>
                      <a:pt x="11920" y="19625"/>
                      <a:pt x="12084" y="19621"/>
                      <a:pt x="12248" y="19615"/>
                    </a:cubicBezTo>
                    <a:cubicBezTo>
                      <a:pt x="17004" y="19401"/>
                      <a:pt x="21145" y="16302"/>
                      <a:pt x="22701" y="11797"/>
                    </a:cubicBezTo>
                    <a:lnTo>
                      <a:pt x="22701" y="11797"/>
                    </a:lnTo>
                    <a:cubicBezTo>
                      <a:pt x="20497" y="14094"/>
                      <a:pt x="17474" y="15359"/>
                      <a:pt x="14349" y="15359"/>
                    </a:cubicBezTo>
                    <a:cubicBezTo>
                      <a:pt x="13685" y="15359"/>
                      <a:pt x="13015" y="15301"/>
                      <a:pt x="12349" y="15185"/>
                    </a:cubicBezTo>
                    <a:cubicBezTo>
                      <a:pt x="8546" y="14520"/>
                      <a:pt x="5334" y="12010"/>
                      <a:pt x="3765" y="8484"/>
                    </a:cubicBezTo>
                    <a:cubicBezTo>
                      <a:pt x="3627" y="8195"/>
                      <a:pt x="3514" y="7894"/>
                      <a:pt x="3401" y="7580"/>
                    </a:cubicBezTo>
                    <a:cubicBezTo>
                      <a:pt x="3276" y="7229"/>
                      <a:pt x="3175" y="6865"/>
                      <a:pt x="3088" y="6501"/>
                    </a:cubicBezTo>
                    <a:cubicBezTo>
                      <a:pt x="2962" y="5974"/>
                      <a:pt x="2874" y="5447"/>
                      <a:pt x="2824" y="4920"/>
                    </a:cubicBezTo>
                    <a:cubicBezTo>
                      <a:pt x="2812" y="4757"/>
                      <a:pt x="2799" y="4581"/>
                      <a:pt x="2786" y="4418"/>
                    </a:cubicBezTo>
                    <a:cubicBezTo>
                      <a:pt x="2699" y="2925"/>
                      <a:pt x="2899" y="1419"/>
                      <a:pt x="3389" y="1"/>
                    </a:cubicBezTo>
                    <a:close/>
                  </a:path>
                </a:pathLst>
              </a:custGeom>
              <a:solidFill>
                <a:srgbClr val="2A4D7C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33"/>
              <p:cNvSpPr/>
              <p:nvPr/>
            </p:nvSpPr>
            <p:spPr>
              <a:xfrm>
                <a:off x="1722325" y="4342200"/>
                <a:ext cx="1010850" cy="271100"/>
              </a:xfrm>
              <a:custGeom>
                <a:rect b="b" l="l" r="r" t="t"/>
                <a:pathLst>
                  <a:path extrusionOk="0" h="10844" w="40434">
                    <a:moveTo>
                      <a:pt x="37825" y="0"/>
                    </a:moveTo>
                    <a:cubicBezTo>
                      <a:pt x="36164" y="0"/>
                      <a:pt x="33730" y="245"/>
                      <a:pt x="30796" y="702"/>
                    </a:cubicBezTo>
                    <a:cubicBezTo>
                      <a:pt x="30858" y="865"/>
                      <a:pt x="30921" y="1003"/>
                      <a:pt x="30984" y="1166"/>
                    </a:cubicBezTo>
                    <a:cubicBezTo>
                      <a:pt x="32135" y="1033"/>
                      <a:pt x="33117" y="965"/>
                      <a:pt x="33886" y="965"/>
                    </a:cubicBezTo>
                    <a:cubicBezTo>
                      <a:pt x="35010" y="965"/>
                      <a:pt x="35678" y="1111"/>
                      <a:pt x="35752" y="1417"/>
                    </a:cubicBezTo>
                    <a:cubicBezTo>
                      <a:pt x="35878" y="1931"/>
                      <a:pt x="34322" y="2797"/>
                      <a:pt x="31687" y="3801"/>
                    </a:cubicBezTo>
                    <a:cubicBezTo>
                      <a:pt x="28926" y="4843"/>
                      <a:pt x="25011" y="6022"/>
                      <a:pt x="20606" y="7089"/>
                    </a:cubicBezTo>
                    <a:cubicBezTo>
                      <a:pt x="16214" y="8156"/>
                      <a:pt x="12186" y="8896"/>
                      <a:pt x="9262" y="9222"/>
                    </a:cubicBezTo>
                    <a:cubicBezTo>
                      <a:pt x="8120" y="9350"/>
                      <a:pt x="7145" y="9418"/>
                      <a:pt x="6383" y="9418"/>
                    </a:cubicBezTo>
                    <a:cubicBezTo>
                      <a:pt x="5279" y="9418"/>
                      <a:pt x="4623" y="9276"/>
                      <a:pt x="4556" y="8971"/>
                    </a:cubicBezTo>
                    <a:cubicBezTo>
                      <a:pt x="4430" y="8457"/>
                      <a:pt x="6012" y="7566"/>
                      <a:pt x="8684" y="6562"/>
                    </a:cubicBezTo>
                    <a:cubicBezTo>
                      <a:pt x="8659" y="6399"/>
                      <a:pt x="8647" y="6236"/>
                      <a:pt x="8647" y="6073"/>
                    </a:cubicBezTo>
                    <a:cubicBezTo>
                      <a:pt x="3364" y="7804"/>
                      <a:pt x="1" y="9410"/>
                      <a:pt x="201" y="10264"/>
                    </a:cubicBezTo>
                    <a:cubicBezTo>
                      <a:pt x="301" y="10656"/>
                      <a:pt x="1167" y="10844"/>
                      <a:pt x="2620" y="10844"/>
                    </a:cubicBezTo>
                    <a:cubicBezTo>
                      <a:pt x="4279" y="10844"/>
                      <a:pt x="6703" y="10600"/>
                      <a:pt x="9626" y="10138"/>
                    </a:cubicBezTo>
                    <a:cubicBezTo>
                      <a:pt x="12863" y="9624"/>
                      <a:pt x="16703" y="8858"/>
                      <a:pt x="20807" y="7867"/>
                    </a:cubicBezTo>
                    <a:cubicBezTo>
                      <a:pt x="24898" y="6876"/>
                      <a:pt x="28675" y="5796"/>
                      <a:pt x="31787" y="4780"/>
                    </a:cubicBezTo>
                    <a:cubicBezTo>
                      <a:pt x="37057" y="3036"/>
                      <a:pt x="40433" y="1429"/>
                      <a:pt x="40220" y="576"/>
                    </a:cubicBezTo>
                    <a:cubicBezTo>
                      <a:pt x="40126" y="185"/>
                      <a:pt x="39268" y="0"/>
                      <a:pt x="378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22" name="Google Shape;722;p33"/>
          <p:cNvGrpSpPr/>
          <p:nvPr/>
        </p:nvGrpSpPr>
        <p:grpSpPr>
          <a:xfrm rot="-1800044">
            <a:off x="6267061" y="2608476"/>
            <a:ext cx="1291938" cy="1005687"/>
            <a:chOff x="6877863" y="2921369"/>
            <a:chExt cx="1291967" cy="1005709"/>
          </a:xfrm>
        </p:grpSpPr>
        <p:sp>
          <p:nvSpPr>
            <p:cNvPr id="723" name="Google Shape;723;p33"/>
            <p:cNvSpPr/>
            <p:nvPr/>
          </p:nvSpPr>
          <p:spPr>
            <a:xfrm>
              <a:off x="6879369" y="2921519"/>
              <a:ext cx="1228870" cy="1005410"/>
            </a:xfrm>
            <a:custGeom>
              <a:rect b="b" l="l" r="r" t="t"/>
              <a:pathLst>
                <a:path extrusionOk="0" h="26906" w="32992">
                  <a:moveTo>
                    <a:pt x="27068" y="1"/>
                  </a:moveTo>
                  <a:cubicBezTo>
                    <a:pt x="23203" y="1"/>
                    <a:pt x="18033" y="1344"/>
                    <a:pt x="13553" y="3866"/>
                  </a:cubicBezTo>
                  <a:cubicBezTo>
                    <a:pt x="12248" y="3188"/>
                    <a:pt x="9713" y="1896"/>
                    <a:pt x="8471" y="1319"/>
                  </a:cubicBezTo>
                  <a:cubicBezTo>
                    <a:pt x="8328" y="1253"/>
                    <a:pt x="8186" y="1228"/>
                    <a:pt x="8054" y="1228"/>
                  </a:cubicBezTo>
                  <a:cubicBezTo>
                    <a:pt x="7757" y="1228"/>
                    <a:pt x="7515" y="1357"/>
                    <a:pt x="7454" y="1444"/>
                  </a:cubicBezTo>
                  <a:cubicBezTo>
                    <a:pt x="7429" y="1469"/>
                    <a:pt x="2497" y="7480"/>
                    <a:pt x="1857" y="8258"/>
                  </a:cubicBezTo>
                  <a:cubicBezTo>
                    <a:pt x="1230" y="9024"/>
                    <a:pt x="866" y="9739"/>
                    <a:pt x="1305" y="10078"/>
                  </a:cubicBezTo>
                  <a:cubicBezTo>
                    <a:pt x="1305" y="10078"/>
                    <a:pt x="6199" y="7442"/>
                    <a:pt x="6488" y="7292"/>
                  </a:cubicBezTo>
                  <a:cubicBezTo>
                    <a:pt x="6675" y="7187"/>
                    <a:pt x="6905" y="7038"/>
                    <a:pt x="7128" y="7038"/>
                  </a:cubicBezTo>
                  <a:cubicBezTo>
                    <a:pt x="7145" y="7038"/>
                    <a:pt x="7161" y="7039"/>
                    <a:pt x="7178" y="7041"/>
                  </a:cubicBezTo>
                  <a:cubicBezTo>
                    <a:pt x="7542" y="7254"/>
                    <a:pt x="7893" y="7480"/>
                    <a:pt x="8220" y="7718"/>
                  </a:cubicBezTo>
                  <a:cubicBezTo>
                    <a:pt x="7856" y="8070"/>
                    <a:pt x="7517" y="8409"/>
                    <a:pt x="7191" y="8760"/>
                  </a:cubicBezTo>
                  <a:lnTo>
                    <a:pt x="8220" y="10391"/>
                  </a:lnTo>
                  <a:lnTo>
                    <a:pt x="6613" y="11395"/>
                  </a:lnTo>
                  <a:lnTo>
                    <a:pt x="7140" y="12224"/>
                  </a:lnTo>
                  <a:lnTo>
                    <a:pt x="6086" y="12876"/>
                  </a:lnTo>
                  <a:lnTo>
                    <a:pt x="6676" y="13805"/>
                  </a:lnTo>
                  <a:cubicBezTo>
                    <a:pt x="6655" y="13804"/>
                    <a:pt x="6634" y="13804"/>
                    <a:pt x="6612" y="13804"/>
                  </a:cubicBezTo>
                  <a:cubicBezTo>
                    <a:pt x="5744" y="13804"/>
                    <a:pt x="4901" y="14054"/>
                    <a:pt x="4166" y="14520"/>
                  </a:cubicBezTo>
                  <a:cubicBezTo>
                    <a:pt x="3326" y="15047"/>
                    <a:pt x="2623" y="15900"/>
                    <a:pt x="2058" y="16854"/>
                  </a:cubicBezTo>
                  <a:cubicBezTo>
                    <a:pt x="2410" y="16666"/>
                    <a:pt x="2799" y="16565"/>
                    <a:pt x="3200" y="16540"/>
                  </a:cubicBezTo>
                  <a:lnTo>
                    <a:pt x="3200" y="16540"/>
                  </a:lnTo>
                  <a:cubicBezTo>
                    <a:pt x="2271" y="17067"/>
                    <a:pt x="1606" y="17695"/>
                    <a:pt x="1155" y="18649"/>
                  </a:cubicBezTo>
                  <a:cubicBezTo>
                    <a:pt x="665" y="19828"/>
                    <a:pt x="276" y="21045"/>
                    <a:pt x="0" y="22300"/>
                  </a:cubicBezTo>
                  <a:cubicBezTo>
                    <a:pt x="1242" y="22601"/>
                    <a:pt x="2522" y="22790"/>
                    <a:pt x="3802" y="22865"/>
                  </a:cubicBezTo>
                  <a:cubicBezTo>
                    <a:pt x="3822" y="22865"/>
                    <a:pt x="3841" y="22865"/>
                    <a:pt x="3860" y="22865"/>
                  </a:cubicBezTo>
                  <a:cubicBezTo>
                    <a:pt x="4876" y="22865"/>
                    <a:pt x="5726" y="22540"/>
                    <a:pt x="6576" y="21961"/>
                  </a:cubicBezTo>
                  <a:lnTo>
                    <a:pt x="6576" y="21961"/>
                  </a:lnTo>
                  <a:cubicBezTo>
                    <a:pt x="6387" y="22300"/>
                    <a:pt x="6124" y="22601"/>
                    <a:pt x="5798" y="22840"/>
                  </a:cubicBezTo>
                  <a:cubicBezTo>
                    <a:pt x="6902" y="22739"/>
                    <a:pt x="7969" y="22488"/>
                    <a:pt x="8809" y="21961"/>
                  </a:cubicBezTo>
                  <a:cubicBezTo>
                    <a:pt x="9575" y="21497"/>
                    <a:pt x="10177" y="20819"/>
                    <a:pt x="10566" y="20029"/>
                  </a:cubicBezTo>
                  <a:lnTo>
                    <a:pt x="11131" y="20932"/>
                  </a:lnTo>
                  <a:lnTo>
                    <a:pt x="12185" y="20280"/>
                  </a:lnTo>
                  <a:lnTo>
                    <a:pt x="12700" y="21108"/>
                  </a:lnTo>
                  <a:lnTo>
                    <a:pt x="14306" y="20117"/>
                  </a:lnTo>
                  <a:lnTo>
                    <a:pt x="15322" y="21748"/>
                  </a:lnTo>
                  <a:cubicBezTo>
                    <a:pt x="15774" y="21610"/>
                    <a:pt x="16238" y="21459"/>
                    <a:pt x="16703" y="21271"/>
                  </a:cubicBezTo>
                  <a:cubicBezTo>
                    <a:pt x="16778" y="21685"/>
                    <a:pt x="16828" y="22087"/>
                    <a:pt x="16853" y="22501"/>
                  </a:cubicBezTo>
                  <a:cubicBezTo>
                    <a:pt x="16778" y="22739"/>
                    <a:pt x="16527" y="22890"/>
                    <a:pt x="16326" y="23028"/>
                  </a:cubicBezTo>
                  <a:cubicBezTo>
                    <a:pt x="16075" y="23204"/>
                    <a:pt x="11558" y="26454"/>
                    <a:pt x="11558" y="26454"/>
                  </a:cubicBezTo>
                  <a:cubicBezTo>
                    <a:pt x="11632" y="26781"/>
                    <a:pt x="11945" y="26906"/>
                    <a:pt x="12386" y="26906"/>
                  </a:cubicBezTo>
                  <a:cubicBezTo>
                    <a:pt x="12688" y="26906"/>
                    <a:pt x="13052" y="26847"/>
                    <a:pt x="13440" y="26755"/>
                  </a:cubicBezTo>
                  <a:cubicBezTo>
                    <a:pt x="14431" y="26517"/>
                    <a:pt x="21998" y="24710"/>
                    <a:pt x="22023" y="24710"/>
                  </a:cubicBezTo>
                  <a:cubicBezTo>
                    <a:pt x="22174" y="24684"/>
                    <a:pt x="22576" y="24358"/>
                    <a:pt x="22576" y="23844"/>
                  </a:cubicBezTo>
                  <a:cubicBezTo>
                    <a:pt x="22601" y="22476"/>
                    <a:pt x="22550" y="19627"/>
                    <a:pt x="22513" y="18172"/>
                  </a:cubicBezTo>
                  <a:cubicBezTo>
                    <a:pt x="26541" y="15373"/>
                    <a:pt x="29891" y="11546"/>
                    <a:pt x="31661" y="8170"/>
                  </a:cubicBezTo>
                  <a:cubicBezTo>
                    <a:pt x="31749" y="8007"/>
                    <a:pt x="31824" y="7857"/>
                    <a:pt x="31899" y="7693"/>
                  </a:cubicBezTo>
                  <a:lnTo>
                    <a:pt x="31899" y="7656"/>
                  </a:lnTo>
                  <a:cubicBezTo>
                    <a:pt x="32062" y="7342"/>
                    <a:pt x="32188" y="7041"/>
                    <a:pt x="32313" y="6752"/>
                  </a:cubicBezTo>
                  <a:cubicBezTo>
                    <a:pt x="32313" y="6740"/>
                    <a:pt x="32313" y="6740"/>
                    <a:pt x="32313" y="6727"/>
                  </a:cubicBezTo>
                  <a:cubicBezTo>
                    <a:pt x="32376" y="6577"/>
                    <a:pt x="32426" y="6438"/>
                    <a:pt x="32477" y="6288"/>
                  </a:cubicBezTo>
                  <a:lnTo>
                    <a:pt x="32477" y="6263"/>
                  </a:lnTo>
                  <a:cubicBezTo>
                    <a:pt x="32577" y="5987"/>
                    <a:pt x="32665" y="5698"/>
                    <a:pt x="32740" y="5435"/>
                  </a:cubicBezTo>
                  <a:cubicBezTo>
                    <a:pt x="32753" y="5422"/>
                    <a:pt x="32753" y="5397"/>
                    <a:pt x="32753" y="5384"/>
                  </a:cubicBezTo>
                  <a:cubicBezTo>
                    <a:pt x="32790" y="5259"/>
                    <a:pt x="32815" y="5121"/>
                    <a:pt x="32853" y="4995"/>
                  </a:cubicBezTo>
                  <a:cubicBezTo>
                    <a:pt x="32853" y="4983"/>
                    <a:pt x="32853" y="4983"/>
                    <a:pt x="32853" y="4970"/>
                  </a:cubicBezTo>
                  <a:cubicBezTo>
                    <a:pt x="32878" y="4845"/>
                    <a:pt x="32903" y="4707"/>
                    <a:pt x="32916" y="4594"/>
                  </a:cubicBezTo>
                  <a:lnTo>
                    <a:pt x="32916" y="4581"/>
                  </a:lnTo>
                  <a:cubicBezTo>
                    <a:pt x="32941" y="4456"/>
                    <a:pt x="32953" y="4330"/>
                    <a:pt x="32966" y="4217"/>
                  </a:cubicBezTo>
                  <a:lnTo>
                    <a:pt x="32966" y="4155"/>
                  </a:lnTo>
                  <a:cubicBezTo>
                    <a:pt x="32979" y="4042"/>
                    <a:pt x="32991" y="3929"/>
                    <a:pt x="32991" y="3816"/>
                  </a:cubicBezTo>
                  <a:lnTo>
                    <a:pt x="32991" y="3791"/>
                  </a:lnTo>
                  <a:lnTo>
                    <a:pt x="32991" y="3477"/>
                  </a:lnTo>
                  <a:cubicBezTo>
                    <a:pt x="32991" y="3464"/>
                    <a:pt x="32991" y="3439"/>
                    <a:pt x="32991" y="3427"/>
                  </a:cubicBezTo>
                  <a:cubicBezTo>
                    <a:pt x="32991" y="3326"/>
                    <a:pt x="32979" y="3226"/>
                    <a:pt x="32966" y="3113"/>
                  </a:cubicBezTo>
                  <a:lnTo>
                    <a:pt x="32966" y="3063"/>
                  </a:lnTo>
                  <a:cubicBezTo>
                    <a:pt x="32953" y="2962"/>
                    <a:pt x="32928" y="2862"/>
                    <a:pt x="32903" y="2762"/>
                  </a:cubicBezTo>
                  <a:lnTo>
                    <a:pt x="32903" y="2749"/>
                  </a:lnTo>
                  <a:cubicBezTo>
                    <a:pt x="32891" y="2661"/>
                    <a:pt x="32866" y="2573"/>
                    <a:pt x="32828" y="2486"/>
                  </a:cubicBezTo>
                  <a:cubicBezTo>
                    <a:pt x="32828" y="2473"/>
                    <a:pt x="32828" y="2448"/>
                    <a:pt x="32815" y="2435"/>
                  </a:cubicBezTo>
                  <a:cubicBezTo>
                    <a:pt x="32790" y="2348"/>
                    <a:pt x="32753" y="2260"/>
                    <a:pt x="32715" y="2184"/>
                  </a:cubicBezTo>
                  <a:lnTo>
                    <a:pt x="32690" y="2134"/>
                  </a:lnTo>
                  <a:cubicBezTo>
                    <a:pt x="32652" y="2046"/>
                    <a:pt x="32615" y="1971"/>
                    <a:pt x="32564" y="1896"/>
                  </a:cubicBezTo>
                  <a:cubicBezTo>
                    <a:pt x="32514" y="1808"/>
                    <a:pt x="32464" y="1733"/>
                    <a:pt x="32401" y="1670"/>
                  </a:cubicBezTo>
                  <a:lnTo>
                    <a:pt x="32376" y="1620"/>
                  </a:lnTo>
                  <a:cubicBezTo>
                    <a:pt x="32313" y="1557"/>
                    <a:pt x="32251" y="1482"/>
                    <a:pt x="32188" y="1419"/>
                  </a:cubicBezTo>
                  <a:lnTo>
                    <a:pt x="32150" y="1381"/>
                  </a:lnTo>
                  <a:cubicBezTo>
                    <a:pt x="32088" y="1319"/>
                    <a:pt x="32025" y="1256"/>
                    <a:pt x="31950" y="1206"/>
                  </a:cubicBezTo>
                  <a:lnTo>
                    <a:pt x="31937" y="1193"/>
                  </a:lnTo>
                  <a:cubicBezTo>
                    <a:pt x="31849" y="1130"/>
                    <a:pt x="31774" y="1068"/>
                    <a:pt x="31686" y="1017"/>
                  </a:cubicBezTo>
                  <a:lnTo>
                    <a:pt x="31636" y="980"/>
                  </a:lnTo>
                  <a:cubicBezTo>
                    <a:pt x="31560" y="930"/>
                    <a:pt x="31473" y="867"/>
                    <a:pt x="31372" y="829"/>
                  </a:cubicBezTo>
                  <a:lnTo>
                    <a:pt x="31347" y="804"/>
                  </a:lnTo>
                  <a:cubicBezTo>
                    <a:pt x="31247" y="754"/>
                    <a:pt x="31159" y="704"/>
                    <a:pt x="31059" y="666"/>
                  </a:cubicBezTo>
                  <a:lnTo>
                    <a:pt x="31033" y="653"/>
                  </a:lnTo>
                  <a:cubicBezTo>
                    <a:pt x="30933" y="603"/>
                    <a:pt x="30820" y="566"/>
                    <a:pt x="30720" y="515"/>
                  </a:cubicBezTo>
                  <a:lnTo>
                    <a:pt x="30670" y="503"/>
                  </a:lnTo>
                  <a:cubicBezTo>
                    <a:pt x="30557" y="465"/>
                    <a:pt x="30444" y="428"/>
                    <a:pt x="30318" y="390"/>
                  </a:cubicBezTo>
                  <a:cubicBezTo>
                    <a:pt x="30193" y="352"/>
                    <a:pt x="30067" y="315"/>
                    <a:pt x="29942" y="290"/>
                  </a:cubicBezTo>
                  <a:lnTo>
                    <a:pt x="29904" y="290"/>
                  </a:lnTo>
                  <a:cubicBezTo>
                    <a:pt x="29779" y="252"/>
                    <a:pt x="29653" y="227"/>
                    <a:pt x="29515" y="202"/>
                  </a:cubicBezTo>
                  <a:lnTo>
                    <a:pt x="29477" y="202"/>
                  </a:lnTo>
                  <a:cubicBezTo>
                    <a:pt x="29201" y="139"/>
                    <a:pt x="28913" y="101"/>
                    <a:pt x="28612" y="64"/>
                  </a:cubicBezTo>
                  <a:lnTo>
                    <a:pt x="28586" y="64"/>
                  </a:lnTo>
                  <a:cubicBezTo>
                    <a:pt x="28423" y="51"/>
                    <a:pt x="28273" y="39"/>
                    <a:pt x="28110" y="26"/>
                  </a:cubicBezTo>
                  <a:lnTo>
                    <a:pt x="28084" y="26"/>
                  </a:lnTo>
                  <a:cubicBezTo>
                    <a:pt x="27771" y="13"/>
                    <a:pt x="27432" y="1"/>
                    <a:pt x="27093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4" name="Google Shape;724;p33"/>
            <p:cNvGrpSpPr/>
            <p:nvPr/>
          </p:nvGrpSpPr>
          <p:grpSpPr>
            <a:xfrm>
              <a:off x="6877863" y="2921369"/>
              <a:ext cx="1291967" cy="1005709"/>
              <a:chOff x="6030382" y="2921287"/>
              <a:chExt cx="1291967" cy="1005709"/>
            </a:xfrm>
          </p:grpSpPr>
          <p:sp>
            <p:nvSpPr>
              <p:cNvPr id="725" name="Google Shape;725;p33"/>
              <p:cNvSpPr/>
              <p:nvPr/>
            </p:nvSpPr>
            <p:spPr>
              <a:xfrm>
                <a:off x="6030382" y="3437183"/>
                <a:ext cx="432406" cy="338811"/>
              </a:xfrm>
              <a:custGeom>
                <a:rect b="b" l="l" r="r" t="t"/>
                <a:pathLst>
                  <a:path extrusionOk="0" h="9067" w="11609">
                    <a:moveTo>
                      <a:pt x="6614" y="1"/>
                    </a:moveTo>
                    <a:cubicBezTo>
                      <a:pt x="5780" y="1"/>
                      <a:pt x="4928" y="229"/>
                      <a:pt x="4154" y="709"/>
                    </a:cubicBezTo>
                    <a:cubicBezTo>
                      <a:pt x="3314" y="1236"/>
                      <a:pt x="2623" y="2102"/>
                      <a:pt x="2059" y="3055"/>
                    </a:cubicBezTo>
                    <a:cubicBezTo>
                      <a:pt x="2410" y="2867"/>
                      <a:pt x="2799" y="2767"/>
                      <a:pt x="3188" y="2742"/>
                    </a:cubicBezTo>
                    <a:lnTo>
                      <a:pt x="3188" y="2742"/>
                    </a:lnTo>
                    <a:cubicBezTo>
                      <a:pt x="2272" y="3256"/>
                      <a:pt x="1607" y="3896"/>
                      <a:pt x="1155" y="4850"/>
                    </a:cubicBezTo>
                    <a:cubicBezTo>
                      <a:pt x="666" y="6030"/>
                      <a:pt x="277" y="7247"/>
                      <a:pt x="1" y="8489"/>
                    </a:cubicBezTo>
                    <a:cubicBezTo>
                      <a:pt x="1243" y="8803"/>
                      <a:pt x="2510" y="8991"/>
                      <a:pt x="3790" y="9066"/>
                    </a:cubicBezTo>
                    <a:cubicBezTo>
                      <a:pt x="3810" y="9067"/>
                      <a:pt x="3829" y="9067"/>
                      <a:pt x="3849" y="9067"/>
                    </a:cubicBezTo>
                    <a:cubicBezTo>
                      <a:pt x="4877" y="9067"/>
                      <a:pt x="5726" y="8741"/>
                      <a:pt x="6576" y="8150"/>
                    </a:cubicBezTo>
                    <a:lnTo>
                      <a:pt x="6576" y="8150"/>
                    </a:lnTo>
                    <a:cubicBezTo>
                      <a:pt x="6388" y="8502"/>
                      <a:pt x="6125" y="8803"/>
                      <a:pt x="5798" y="9041"/>
                    </a:cubicBezTo>
                    <a:cubicBezTo>
                      <a:pt x="6903" y="8941"/>
                      <a:pt x="7969" y="8690"/>
                      <a:pt x="8810" y="8150"/>
                    </a:cubicBezTo>
                    <a:cubicBezTo>
                      <a:pt x="11006" y="6782"/>
                      <a:pt x="11608" y="4072"/>
                      <a:pt x="10328" y="2026"/>
                    </a:cubicBezTo>
                    <a:cubicBezTo>
                      <a:pt x="9510" y="719"/>
                      <a:pt x="8091" y="1"/>
                      <a:pt x="66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33"/>
              <p:cNvSpPr/>
              <p:nvPr/>
            </p:nvSpPr>
            <p:spPr>
              <a:xfrm>
                <a:off x="6143503" y="3483145"/>
                <a:ext cx="273024" cy="214078"/>
              </a:xfrm>
              <a:custGeom>
                <a:rect b="b" l="l" r="r" t="t"/>
                <a:pathLst>
                  <a:path extrusionOk="0" h="5729" w="7330">
                    <a:moveTo>
                      <a:pt x="4154" y="0"/>
                    </a:moveTo>
                    <a:cubicBezTo>
                      <a:pt x="3629" y="0"/>
                      <a:pt x="3097" y="148"/>
                      <a:pt x="2623" y="458"/>
                    </a:cubicBezTo>
                    <a:cubicBezTo>
                      <a:pt x="2096" y="784"/>
                      <a:pt x="1657" y="1324"/>
                      <a:pt x="1293" y="1938"/>
                    </a:cubicBezTo>
                    <a:cubicBezTo>
                      <a:pt x="1519" y="1813"/>
                      <a:pt x="1757" y="1750"/>
                      <a:pt x="2008" y="1738"/>
                    </a:cubicBezTo>
                    <a:lnTo>
                      <a:pt x="2008" y="1738"/>
                    </a:lnTo>
                    <a:cubicBezTo>
                      <a:pt x="1444" y="2026"/>
                      <a:pt x="992" y="2491"/>
                      <a:pt x="728" y="3068"/>
                    </a:cubicBezTo>
                    <a:cubicBezTo>
                      <a:pt x="415" y="3808"/>
                      <a:pt x="176" y="4574"/>
                      <a:pt x="0" y="5364"/>
                    </a:cubicBezTo>
                    <a:cubicBezTo>
                      <a:pt x="791" y="5552"/>
                      <a:pt x="1594" y="5678"/>
                      <a:pt x="2397" y="5728"/>
                    </a:cubicBezTo>
                    <a:cubicBezTo>
                      <a:pt x="3025" y="5728"/>
                      <a:pt x="3640" y="5527"/>
                      <a:pt x="4154" y="5151"/>
                    </a:cubicBezTo>
                    <a:lnTo>
                      <a:pt x="4154" y="5151"/>
                    </a:lnTo>
                    <a:cubicBezTo>
                      <a:pt x="4029" y="5364"/>
                      <a:pt x="3866" y="5552"/>
                      <a:pt x="3665" y="5703"/>
                    </a:cubicBezTo>
                    <a:cubicBezTo>
                      <a:pt x="4330" y="5678"/>
                      <a:pt x="4982" y="5477"/>
                      <a:pt x="5560" y="5151"/>
                    </a:cubicBezTo>
                    <a:cubicBezTo>
                      <a:pt x="6940" y="4285"/>
                      <a:pt x="7329" y="2578"/>
                      <a:pt x="6513" y="1286"/>
                    </a:cubicBezTo>
                    <a:cubicBezTo>
                      <a:pt x="5978" y="455"/>
                      <a:pt x="5076" y="0"/>
                      <a:pt x="41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33"/>
              <p:cNvSpPr/>
              <p:nvPr/>
            </p:nvSpPr>
            <p:spPr>
              <a:xfrm>
                <a:off x="6179037" y="3513338"/>
                <a:ext cx="202887" cy="153879"/>
              </a:xfrm>
              <a:custGeom>
                <a:rect b="b" l="l" r="r" t="t"/>
                <a:pathLst>
                  <a:path extrusionOk="0" h="4118" w="5447">
                    <a:moveTo>
                      <a:pt x="3203" y="0"/>
                    </a:moveTo>
                    <a:cubicBezTo>
                      <a:pt x="2818" y="0"/>
                      <a:pt x="2425" y="106"/>
                      <a:pt x="2071" y="327"/>
                    </a:cubicBezTo>
                    <a:cubicBezTo>
                      <a:pt x="1958" y="390"/>
                      <a:pt x="1857" y="478"/>
                      <a:pt x="1757" y="566"/>
                    </a:cubicBezTo>
                    <a:cubicBezTo>
                      <a:pt x="1782" y="616"/>
                      <a:pt x="1795" y="654"/>
                      <a:pt x="1807" y="704"/>
                    </a:cubicBezTo>
                    <a:cubicBezTo>
                      <a:pt x="1908" y="1055"/>
                      <a:pt x="1757" y="1432"/>
                      <a:pt x="1431" y="1620"/>
                    </a:cubicBezTo>
                    <a:cubicBezTo>
                      <a:pt x="1017" y="1833"/>
                      <a:pt x="690" y="2172"/>
                      <a:pt x="490" y="2586"/>
                    </a:cubicBezTo>
                    <a:cubicBezTo>
                      <a:pt x="315" y="3023"/>
                      <a:pt x="153" y="3485"/>
                      <a:pt x="27" y="3946"/>
                    </a:cubicBezTo>
                    <a:lnTo>
                      <a:pt x="27" y="3946"/>
                    </a:lnTo>
                    <a:cubicBezTo>
                      <a:pt x="18" y="3945"/>
                      <a:pt x="9" y="3943"/>
                      <a:pt x="0" y="3941"/>
                    </a:cubicBezTo>
                    <a:lnTo>
                      <a:pt x="0" y="3941"/>
                    </a:lnTo>
                    <a:lnTo>
                      <a:pt x="25" y="3954"/>
                    </a:lnTo>
                    <a:cubicBezTo>
                      <a:pt x="26" y="3951"/>
                      <a:pt x="27" y="3949"/>
                      <a:pt x="27" y="3946"/>
                    </a:cubicBezTo>
                    <a:lnTo>
                      <a:pt x="27" y="3946"/>
                    </a:lnTo>
                    <a:cubicBezTo>
                      <a:pt x="496" y="4032"/>
                      <a:pt x="976" y="4092"/>
                      <a:pt x="1443" y="4117"/>
                    </a:cubicBezTo>
                    <a:cubicBezTo>
                      <a:pt x="1908" y="4117"/>
                      <a:pt x="2359" y="3966"/>
                      <a:pt x="2723" y="3690"/>
                    </a:cubicBezTo>
                    <a:cubicBezTo>
                      <a:pt x="2860" y="3594"/>
                      <a:pt x="3019" y="3546"/>
                      <a:pt x="3179" y="3546"/>
                    </a:cubicBezTo>
                    <a:cubicBezTo>
                      <a:pt x="3371" y="3546"/>
                      <a:pt x="3564" y="3616"/>
                      <a:pt x="3715" y="3753"/>
                    </a:cubicBezTo>
                    <a:cubicBezTo>
                      <a:pt x="3740" y="3778"/>
                      <a:pt x="3777" y="3816"/>
                      <a:pt x="3803" y="3854"/>
                    </a:cubicBezTo>
                    <a:cubicBezTo>
                      <a:pt x="3928" y="3803"/>
                      <a:pt x="4041" y="3741"/>
                      <a:pt x="4166" y="3665"/>
                    </a:cubicBezTo>
                    <a:cubicBezTo>
                      <a:pt x="5145" y="3050"/>
                      <a:pt x="5446" y="1821"/>
                      <a:pt x="4869" y="905"/>
                    </a:cubicBezTo>
                    <a:cubicBezTo>
                      <a:pt x="4504" y="317"/>
                      <a:pt x="3866" y="0"/>
                      <a:pt x="32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33"/>
              <p:cNvSpPr/>
              <p:nvPr/>
            </p:nvSpPr>
            <p:spPr>
              <a:xfrm>
                <a:off x="6257555" y="3235772"/>
                <a:ext cx="423057" cy="474567"/>
              </a:xfrm>
              <a:custGeom>
                <a:rect b="b" l="l" r="r" t="t"/>
                <a:pathLst>
                  <a:path extrusionOk="0" h="12700" w="11358">
                    <a:moveTo>
                      <a:pt x="5283" y="0"/>
                    </a:moveTo>
                    <a:lnTo>
                      <a:pt x="527" y="2974"/>
                    </a:lnTo>
                    <a:lnTo>
                      <a:pt x="1042" y="3815"/>
                    </a:lnTo>
                    <a:lnTo>
                      <a:pt x="0" y="4467"/>
                    </a:lnTo>
                    <a:lnTo>
                      <a:pt x="5033" y="12524"/>
                    </a:lnTo>
                    <a:lnTo>
                      <a:pt x="6087" y="11871"/>
                    </a:lnTo>
                    <a:lnTo>
                      <a:pt x="6601" y="12700"/>
                    </a:lnTo>
                    <a:lnTo>
                      <a:pt x="11357" y="9725"/>
                    </a:lnTo>
                    <a:lnTo>
                      <a:pt x="52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33"/>
              <p:cNvSpPr/>
              <p:nvPr/>
            </p:nvSpPr>
            <p:spPr>
              <a:xfrm>
                <a:off x="6460889" y="3566362"/>
                <a:ext cx="411808" cy="360634"/>
              </a:xfrm>
              <a:custGeom>
                <a:rect b="b" l="l" r="r" t="t"/>
                <a:pathLst>
                  <a:path extrusionOk="0" h="9651" w="11056">
                    <a:moveTo>
                      <a:pt x="10930" y="0"/>
                    </a:moveTo>
                    <a:lnTo>
                      <a:pt x="4995" y="3162"/>
                    </a:lnTo>
                    <a:cubicBezTo>
                      <a:pt x="4995" y="3162"/>
                      <a:pt x="5346" y="5133"/>
                      <a:pt x="5296" y="5245"/>
                    </a:cubicBezTo>
                    <a:cubicBezTo>
                      <a:pt x="5220" y="5484"/>
                      <a:pt x="4970" y="5634"/>
                      <a:pt x="4769" y="5773"/>
                    </a:cubicBezTo>
                    <a:cubicBezTo>
                      <a:pt x="4518" y="5948"/>
                      <a:pt x="0" y="9198"/>
                      <a:pt x="0" y="9198"/>
                    </a:cubicBezTo>
                    <a:cubicBezTo>
                      <a:pt x="75" y="9526"/>
                      <a:pt x="387" y="9650"/>
                      <a:pt x="828" y="9650"/>
                    </a:cubicBezTo>
                    <a:cubicBezTo>
                      <a:pt x="1131" y="9650"/>
                      <a:pt x="1494" y="9591"/>
                      <a:pt x="1883" y="9500"/>
                    </a:cubicBezTo>
                    <a:cubicBezTo>
                      <a:pt x="2861" y="9261"/>
                      <a:pt x="10428" y="7454"/>
                      <a:pt x="10466" y="7454"/>
                    </a:cubicBezTo>
                    <a:cubicBezTo>
                      <a:pt x="10617" y="7416"/>
                      <a:pt x="11006" y="7103"/>
                      <a:pt x="11018" y="6588"/>
                    </a:cubicBezTo>
                    <a:cubicBezTo>
                      <a:pt x="11056" y="4706"/>
                      <a:pt x="10930" y="0"/>
                      <a:pt x="1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33"/>
              <p:cNvSpPr/>
              <p:nvPr/>
            </p:nvSpPr>
            <p:spPr>
              <a:xfrm>
                <a:off x="6063123" y="2967212"/>
                <a:ext cx="502953" cy="330964"/>
              </a:xfrm>
              <a:custGeom>
                <a:rect b="b" l="l" r="r" t="t"/>
                <a:pathLst>
                  <a:path extrusionOk="0" h="8857" w="13503">
                    <a:moveTo>
                      <a:pt x="7191" y="0"/>
                    </a:moveTo>
                    <a:cubicBezTo>
                      <a:pt x="6894" y="0"/>
                      <a:pt x="6658" y="132"/>
                      <a:pt x="6588" y="210"/>
                    </a:cubicBezTo>
                    <a:cubicBezTo>
                      <a:pt x="6563" y="235"/>
                      <a:pt x="1631" y="6258"/>
                      <a:pt x="991" y="7037"/>
                    </a:cubicBezTo>
                    <a:cubicBezTo>
                      <a:pt x="364" y="7789"/>
                      <a:pt x="0" y="8505"/>
                      <a:pt x="439" y="8856"/>
                    </a:cubicBezTo>
                    <a:cubicBezTo>
                      <a:pt x="439" y="8856"/>
                      <a:pt x="5333" y="6221"/>
                      <a:pt x="5622" y="6058"/>
                    </a:cubicBezTo>
                    <a:cubicBezTo>
                      <a:pt x="5808" y="5953"/>
                      <a:pt x="6026" y="5817"/>
                      <a:pt x="6256" y="5817"/>
                    </a:cubicBezTo>
                    <a:cubicBezTo>
                      <a:pt x="6275" y="5817"/>
                      <a:pt x="6293" y="5817"/>
                      <a:pt x="6312" y="5819"/>
                    </a:cubicBezTo>
                    <a:cubicBezTo>
                      <a:pt x="6438" y="5832"/>
                      <a:pt x="8056" y="6999"/>
                      <a:pt x="8056" y="6999"/>
                    </a:cubicBezTo>
                    <a:lnTo>
                      <a:pt x="13503" y="3059"/>
                    </a:lnTo>
                    <a:cubicBezTo>
                      <a:pt x="13503" y="3059"/>
                      <a:pt x="9324" y="888"/>
                      <a:pt x="7617" y="97"/>
                    </a:cubicBezTo>
                    <a:cubicBezTo>
                      <a:pt x="7469" y="27"/>
                      <a:pt x="7324" y="0"/>
                      <a:pt x="7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33"/>
              <p:cNvSpPr/>
              <p:nvPr/>
            </p:nvSpPr>
            <p:spPr>
              <a:xfrm>
                <a:off x="6298676" y="2921324"/>
                <a:ext cx="1023673" cy="812444"/>
              </a:xfrm>
              <a:custGeom>
                <a:rect b="b" l="l" r="r" t="t"/>
                <a:pathLst>
                  <a:path extrusionOk="0" h="21742" w="27483">
                    <a:moveTo>
                      <a:pt x="19904" y="1"/>
                    </a:moveTo>
                    <a:cubicBezTo>
                      <a:pt x="15682" y="1"/>
                      <a:pt x="9918" y="1600"/>
                      <a:pt x="5183" y="4563"/>
                    </a:cubicBezTo>
                    <a:cubicBezTo>
                      <a:pt x="3050" y="5893"/>
                      <a:pt x="1331" y="7323"/>
                      <a:pt x="1" y="8766"/>
                    </a:cubicBezTo>
                    <a:lnTo>
                      <a:pt x="8120" y="21742"/>
                    </a:lnTo>
                    <a:cubicBezTo>
                      <a:pt x="10002" y="21177"/>
                      <a:pt x="12048" y="20249"/>
                      <a:pt x="14168" y="18918"/>
                    </a:cubicBezTo>
                    <a:cubicBezTo>
                      <a:pt x="21848" y="14112"/>
                      <a:pt x="27483" y="5303"/>
                      <a:pt x="25375" y="1915"/>
                    </a:cubicBezTo>
                    <a:cubicBezTo>
                      <a:pt x="24561" y="620"/>
                      <a:pt x="22531" y="1"/>
                      <a:pt x="199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33"/>
              <p:cNvSpPr/>
              <p:nvPr/>
            </p:nvSpPr>
            <p:spPr>
              <a:xfrm>
                <a:off x="7019452" y="2921287"/>
                <a:ext cx="256635" cy="305143"/>
              </a:xfrm>
              <a:custGeom>
                <a:rect b="b" l="l" r="r" t="t"/>
                <a:pathLst>
                  <a:path extrusionOk="0" h="8166" w="6890">
                    <a:moveTo>
                      <a:pt x="534" y="0"/>
                    </a:moveTo>
                    <a:cubicBezTo>
                      <a:pt x="359" y="0"/>
                      <a:pt x="181" y="3"/>
                      <a:pt x="0" y="8"/>
                    </a:cubicBezTo>
                    <a:cubicBezTo>
                      <a:pt x="502" y="1552"/>
                      <a:pt x="1205" y="3020"/>
                      <a:pt x="2071" y="4400"/>
                    </a:cubicBezTo>
                    <a:cubicBezTo>
                      <a:pt x="2924" y="5768"/>
                      <a:pt x="3940" y="7036"/>
                      <a:pt x="5107" y="8165"/>
                    </a:cubicBezTo>
                    <a:cubicBezTo>
                      <a:pt x="6450" y="5593"/>
                      <a:pt x="6889" y="3296"/>
                      <a:pt x="6024" y="1916"/>
                    </a:cubicBezTo>
                    <a:cubicBezTo>
                      <a:pt x="5212" y="621"/>
                      <a:pt x="3175" y="0"/>
                      <a:pt x="5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33"/>
              <p:cNvSpPr/>
              <p:nvPr/>
            </p:nvSpPr>
            <p:spPr>
              <a:xfrm>
                <a:off x="6594570" y="3087909"/>
                <a:ext cx="388901" cy="382494"/>
              </a:xfrm>
              <a:custGeom>
                <a:rect b="b" l="l" r="r" t="t"/>
                <a:pathLst>
                  <a:path extrusionOk="0" h="10236" w="10441">
                    <a:moveTo>
                      <a:pt x="5223" y="1"/>
                    </a:moveTo>
                    <a:cubicBezTo>
                      <a:pt x="2482" y="1"/>
                      <a:pt x="211" y="2162"/>
                      <a:pt x="101" y="4923"/>
                    </a:cubicBezTo>
                    <a:cubicBezTo>
                      <a:pt x="0" y="7747"/>
                      <a:pt x="2196" y="10131"/>
                      <a:pt x="5020" y="10232"/>
                    </a:cubicBezTo>
                    <a:cubicBezTo>
                      <a:pt x="5089" y="10234"/>
                      <a:pt x="5158" y="10236"/>
                      <a:pt x="5227" y="10236"/>
                    </a:cubicBezTo>
                    <a:cubicBezTo>
                      <a:pt x="7959" y="10236"/>
                      <a:pt x="10230" y="8067"/>
                      <a:pt x="10328" y="5312"/>
                    </a:cubicBezTo>
                    <a:cubicBezTo>
                      <a:pt x="10441" y="2489"/>
                      <a:pt x="8232" y="117"/>
                      <a:pt x="5409" y="4"/>
                    </a:cubicBezTo>
                    <a:cubicBezTo>
                      <a:pt x="5346" y="2"/>
                      <a:pt x="5284" y="1"/>
                      <a:pt x="52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33"/>
              <p:cNvSpPr/>
              <p:nvPr/>
            </p:nvSpPr>
            <p:spPr>
              <a:xfrm>
                <a:off x="6645048" y="3139782"/>
                <a:ext cx="287960" cy="278724"/>
              </a:xfrm>
              <a:custGeom>
                <a:rect b="b" l="l" r="r" t="t"/>
                <a:pathLst>
                  <a:path extrusionOk="0" h="7459" w="7731">
                    <a:moveTo>
                      <a:pt x="3857" y="0"/>
                    </a:moveTo>
                    <a:cubicBezTo>
                      <a:pt x="3773" y="0"/>
                      <a:pt x="3688" y="3"/>
                      <a:pt x="3602" y="9"/>
                    </a:cubicBezTo>
                    <a:cubicBezTo>
                      <a:pt x="1556" y="159"/>
                      <a:pt x="0" y="1941"/>
                      <a:pt x="151" y="3987"/>
                    </a:cubicBezTo>
                    <a:cubicBezTo>
                      <a:pt x="283" y="5959"/>
                      <a:pt x="1925" y="7459"/>
                      <a:pt x="3873" y="7459"/>
                    </a:cubicBezTo>
                    <a:cubicBezTo>
                      <a:pt x="3958" y="7459"/>
                      <a:pt x="4043" y="7456"/>
                      <a:pt x="4129" y="7450"/>
                    </a:cubicBezTo>
                    <a:cubicBezTo>
                      <a:pt x="6174" y="7300"/>
                      <a:pt x="7730" y="5518"/>
                      <a:pt x="7580" y="3472"/>
                    </a:cubicBezTo>
                    <a:cubicBezTo>
                      <a:pt x="7448" y="1500"/>
                      <a:pt x="5805" y="0"/>
                      <a:pt x="38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35" name="Google Shape;735;p33"/>
          <p:cNvSpPr/>
          <p:nvPr/>
        </p:nvSpPr>
        <p:spPr>
          <a:xfrm>
            <a:off x="925825" y="1582963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33"/>
          <p:cNvSpPr/>
          <p:nvPr/>
        </p:nvSpPr>
        <p:spPr>
          <a:xfrm>
            <a:off x="5458175" y="2032650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33"/>
          <p:cNvSpPr/>
          <p:nvPr/>
        </p:nvSpPr>
        <p:spPr>
          <a:xfrm>
            <a:off x="4297625" y="641313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33"/>
          <p:cNvSpPr/>
          <p:nvPr/>
        </p:nvSpPr>
        <p:spPr>
          <a:xfrm>
            <a:off x="614700" y="1362438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33"/>
          <p:cNvSpPr/>
          <p:nvPr/>
        </p:nvSpPr>
        <p:spPr>
          <a:xfrm>
            <a:off x="6197725" y="470938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33"/>
          <p:cNvSpPr/>
          <p:nvPr/>
        </p:nvSpPr>
        <p:spPr>
          <a:xfrm>
            <a:off x="6492988" y="739700"/>
            <a:ext cx="91500" cy="9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1" name="Google Shape;741;p33"/>
          <p:cNvGrpSpPr/>
          <p:nvPr/>
        </p:nvGrpSpPr>
        <p:grpSpPr>
          <a:xfrm>
            <a:off x="713233" y="2411715"/>
            <a:ext cx="608064" cy="320051"/>
            <a:chOff x="6751900" y="1659525"/>
            <a:chExt cx="623400" cy="327150"/>
          </a:xfrm>
        </p:grpSpPr>
        <p:sp>
          <p:nvSpPr>
            <p:cNvPr id="742" name="Google Shape;742;p33"/>
            <p:cNvSpPr/>
            <p:nvPr/>
          </p:nvSpPr>
          <p:spPr>
            <a:xfrm>
              <a:off x="6751900" y="1659525"/>
              <a:ext cx="623400" cy="327150"/>
            </a:xfrm>
            <a:custGeom>
              <a:rect b="b" l="l" r="r" t="t"/>
              <a:pathLst>
                <a:path extrusionOk="0" h="13086" w="24936">
                  <a:moveTo>
                    <a:pt x="24935" y="1"/>
                  </a:moveTo>
                  <a:cubicBezTo>
                    <a:pt x="24934" y="1"/>
                    <a:pt x="2385" y="7241"/>
                    <a:pt x="2159" y="7354"/>
                  </a:cubicBezTo>
                  <a:cubicBezTo>
                    <a:pt x="653" y="8057"/>
                    <a:pt x="1" y="9852"/>
                    <a:pt x="704" y="11357"/>
                  </a:cubicBezTo>
                  <a:cubicBezTo>
                    <a:pt x="1213" y="12449"/>
                    <a:pt x="2296" y="13086"/>
                    <a:pt x="3427" y="13086"/>
                  </a:cubicBezTo>
                  <a:cubicBezTo>
                    <a:pt x="3856" y="13086"/>
                    <a:pt x="4292" y="12994"/>
                    <a:pt x="4707" y="12801"/>
                  </a:cubicBezTo>
                  <a:cubicBezTo>
                    <a:pt x="4933" y="12700"/>
                    <a:pt x="24935" y="1"/>
                    <a:pt x="249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3"/>
            <p:cNvSpPr/>
            <p:nvPr/>
          </p:nvSpPr>
          <p:spPr>
            <a:xfrm>
              <a:off x="6775125" y="1860775"/>
              <a:ext cx="125025" cy="101550"/>
            </a:xfrm>
            <a:custGeom>
              <a:rect b="b" l="l" r="r" t="t"/>
              <a:pathLst>
                <a:path extrusionOk="0" h="4062" w="5001">
                  <a:moveTo>
                    <a:pt x="2514" y="0"/>
                  </a:moveTo>
                  <a:cubicBezTo>
                    <a:pt x="2222" y="0"/>
                    <a:pt x="1926" y="63"/>
                    <a:pt x="1644" y="195"/>
                  </a:cubicBezTo>
                  <a:cubicBezTo>
                    <a:pt x="1" y="961"/>
                    <a:pt x="113" y="3320"/>
                    <a:pt x="1808" y="3935"/>
                  </a:cubicBezTo>
                  <a:cubicBezTo>
                    <a:pt x="2048" y="4021"/>
                    <a:pt x="2285" y="4061"/>
                    <a:pt x="2515" y="4061"/>
                  </a:cubicBezTo>
                  <a:cubicBezTo>
                    <a:pt x="3916" y="4061"/>
                    <a:pt x="5000" y="2574"/>
                    <a:pt x="4342" y="1162"/>
                  </a:cubicBezTo>
                  <a:cubicBezTo>
                    <a:pt x="3998" y="427"/>
                    <a:pt x="3273" y="0"/>
                    <a:pt x="2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0" rotWithShape="0" algn="bl">
                <a:schemeClr val="accent4">
                  <a:alpha val="9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4" name="Google Shape;744;p33"/>
          <p:cNvSpPr/>
          <p:nvPr/>
        </p:nvSpPr>
        <p:spPr>
          <a:xfrm>
            <a:off x="7723875" y="2352850"/>
            <a:ext cx="182883" cy="184175"/>
          </a:xfrm>
          <a:custGeom>
            <a:rect b="b" l="l" r="r" t="t"/>
            <a:pathLst>
              <a:path extrusionOk="0" h="7367" w="7706">
                <a:moveTo>
                  <a:pt x="3803" y="0"/>
                </a:moveTo>
                <a:lnTo>
                  <a:pt x="2648" y="2434"/>
                </a:lnTo>
                <a:lnTo>
                  <a:pt x="0" y="2861"/>
                </a:lnTo>
                <a:lnTo>
                  <a:pt x="1958" y="4706"/>
                </a:lnTo>
                <a:lnTo>
                  <a:pt x="1544" y="7366"/>
                </a:lnTo>
                <a:lnTo>
                  <a:pt x="3903" y="6074"/>
                </a:lnTo>
                <a:lnTo>
                  <a:pt x="6312" y="7291"/>
                </a:lnTo>
                <a:lnTo>
                  <a:pt x="5810" y="4643"/>
                </a:lnTo>
                <a:lnTo>
                  <a:pt x="7705" y="2736"/>
                </a:lnTo>
                <a:lnTo>
                  <a:pt x="5032" y="2397"/>
                </a:lnTo>
                <a:lnTo>
                  <a:pt x="380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33"/>
          <p:cNvSpPr/>
          <p:nvPr/>
        </p:nvSpPr>
        <p:spPr>
          <a:xfrm>
            <a:off x="5261113" y="980775"/>
            <a:ext cx="197050" cy="198925"/>
          </a:xfrm>
          <a:custGeom>
            <a:rect b="b" l="l" r="r" t="t"/>
            <a:pathLst>
              <a:path extrusionOk="0" h="7957" w="7882">
                <a:moveTo>
                  <a:pt x="3881" y="0"/>
                </a:moveTo>
                <a:cubicBezTo>
                  <a:pt x="3880" y="0"/>
                  <a:pt x="3879" y="0"/>
                  <a:pt x="3878" y="0"/>
                </a:cubicBezTo>
                <a:cubicBezTo>
                  <a:pt x="3627" y="13"/>
                  <a:pt x="3401" y="1230"/>
                  <a:pt x="3213" y="2121"/>
                </a:cubicBezTo>
                <a:cubicBezTo>
                  <a:pt x="2553" y="1640"/>
                  <a:pt x="1673" y="999"/>
                  <a:pt x="1366" y="999"/>
                </a:cubicBezTo>
                <a:cubicBezTo>
                  <a:pt x="1328" y="999"/>
                  <a:pt x="1299" y="1009"/>
                  <a:pt x="1280" y="1029"/>
                </a:cubicBezTo>
                <a:cubicBezTo>
                  <a:pt x="1105" y="1205"/>
                  <a:pt x="1883" y="2522"/>
                  <a:pt x="2322" y="3313"/>
                </a:cubicBezTo>
                <a:cubicBezTo>
                  <a:pt x="1431" y="3564"/>
                  <a:pt x="0" y="3777"/>
                  <a:pt x="26" y="4041"/>
                </a:cubicBezTo>
                <a:cubicBezTo>
                  <a:pt x="38" y="4304"/>
                  <a:pt x="1318" y="4455"/>
                  <a:pt x="2222" y="4656"/>
                </a:cubicBezTo>
                <a:cubicBezTo>
                  <a:pt x="1695" y="5409"/>
                  <a:pt x="854" y="6413"/>
                  <a:pt x="1029" y="6601"/>
                </a:cubicBezTo>
                <a:cubicBezTo>
                  <a:pt x="1047" y="6618"/>
                  <a:pt x="1073" y="6626"/>
                  <a:pt x="1108" y="6626"/>
                </a:cubicBezTo>
                <a:cubicBezTo>
                  <a:pt x="1434" y="6626"/>
                  <a:pt x="2476" y="5944"/>
                  <a:pt x="3200" y="5559"/>
                </a:cubicBezTo>
                <a:cubicBezTo>
                  <a:pt x="3425" y="6459"/>
                  <a:pt x="3725" y="7956"/>
                  <a:pt x="4000" y="7956"/>
                </a:cubicBezTo>
                <a:cubicBezTo>
                  <a:pt x="4001" y="7956"/>
                  <a:pt x="4002" y="7956"/>
                  <a:pt x="4004" y="7956"/>
                </a:cubicBezTo>
                <a:cubicBezTo>
                  <a:pt x="4255" y="7944"/>
                  <a:pt x="4480" y="6726"/>
                  <a:pt x="4656" y="5835"/>
                </a:cubicBezTo>
                <a:cubicBezTo>
                  <a:pt x="5328" y="6306"/>
                  <a:pt x="6211" y="6957"/>
                  <a:pt x="6517" y="6957"/>
                </a:cubicBezTo>
                <a:cubicBezTo>
                  <a:pt x="6554" y="6957"/>
                  <a:pt x="6582" y="6947"/>
                  <a:pt x="6601" y="6927"/>
                </a:cubicBezTo>
                <a:cubicBezTo>
                  <a:pt x="6777" y="6751"/>
                  <a:pt x="5999" y="5434"/>
                  <a:pt x="5560" y="4643"/>
                </a:cubicBezTo>
                <a:cubicBezTo>
                  <a:pt x="6451" y="4405"/>
                  <a:pt x="7881" y="4179"/>
                  <a:pt x="7869" y="3915"/>
                </a:cubicBezTo>
                <a:cubicBezTo>
                  <a:pt x="7843" y="3664"/>
                  <a:pt x="6563" y="3501"/>
                  <a:pt x="5673" y="3301"/>
                </a:cubicBezTo>
                <a:cubicBezTo>
                  <a:pt x="6200" y="2548"/>
                  <a:pt x="7040" y="1531"/>
                  <a:pt x="6865" y="1355"/>
                </a:cubicBezTo>
                <a:cubicBezTo>
                  <a:pt x="6845" y="1336"/>
                  <a:pt x="6816" y="1327"/>
                  <a:pt x="6777" y="1327"/>
                </a:cubicBezTo>
                <a:cubicBezTo>
                  <a:pt x="6437" y="1327"/>
                  <a:pt x="5402" y="2014"/>
                  <a:pt x="4681" y="2397"/>
                </a:cubicBezTo>
                <a:cubicBezTo>
                  <a:pt x="4456" y="1497"/>
                  <a:pt x="4157" y="0"/>
                  <a:pt x="38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33"/>
          <p:cNvSpPr/>
          <p:nvPr/>
        </p:nvSpPr>
        <p:spPr>
          <a:xfrm>
            <a:off x="8024900" y="2146163"/>
            <a:ext cx="137160" cy="137161"/>
          </a:xfrm>
          <a:custGeom>
            <a:rect b="b" l="l" r="r" t="t"/>
            <a:pathLst>
              <a:path extrusionOk="0" h="4795" w="4782">
                <a:moveTo>
                  <a:pt x="2398" y="0"/>
                </a:moveTo>
                <a:lnTo>
                  <a:pt x="1758" y="1757"/>
                </a:lnTo>
                <a:lnTo>
                  <a:pt x="1" y="2397"/>
                </a:lnTo>
                <a:lnTo>
                  <a:pt x="1758" y="3037"/>
                </a:lnTo>
                <a:lnTo>
                  <a:pt x="2398" y="4794"/>
                </a:lnTo>
                <a:lnTo>
                  <a:pt x="3025" y="3037"/>
                </a:lnTo>
                <a:lnTo>
                  <a:pt x="4782" y="2397"/>
                </a:lnTo>
                <a:lnTo>
                  <a:pt x="3025" y="1757"/>
                </a:lnTo>
                <a:lnTo>
                  <a:pt x="23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33"/>
          <p:cNvSpPr/>
          <p:nvPr/>
        </p:nvSpPr>
        <p:spPr>
          <a:xfrm>
            <a:off x="7906750" y="3392888"/>
            <a:ext cx="137100" cy="137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33"/>
          <p:cNvSpPr/>
          <p:nvPr/>
        </p:nvSpPr>
        <p:spPr>
          <a:xfrm>
            <a:off x="5919150" y="1629325"/>
            <a:ext cx="91441" cy="91441"/>
          </a:xfrm>
          <a:custGeom>
            <a:rect b="b" l="l" r="r" t="t"/>
            <a:pathLst>
              <a:path extrusionOk="0" h="2385" w="2385">
                <a:moveTo>
                  <a:pt x="1192" y="0"/>
                </a:moveTo>
                <a:lnTo>
                  <a:pt x="0" y="1192"/>
                </a:lnTo>
                <a:lnTo>
                  <a:pt x="1192" y="2384"/>
                </a:lnTo>
                <a:lnTo>
                  <a:pt x="2385" y="1192"/>
                </a:lnTo>
                <a:lnTo>
                  <a:pt x="11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33"/>
          <p:cNvSpPr/>
          <p:nvPr/>
        </p:nvSpPr>
        <p:spPr>
          <a:xfrm>
            <a:off x="1136388" y="3743925"/>
            <a:ext cx="91500" cy="9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85750" rotWithShape="0" algn="bl">
              <a:schemeClr val="dk1">
                <a:alpha val="9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33"/>
          <p:cNvSpPr/>
          <p:nvPr/>
        </p:nvSpPr>
        <p:spPr>
          <a:xfrm>
            <a:off x="6372028" y="3530000"/>
            <a:ext cx="2886575" cy="1252425"/>
          </a:xfrm>
          <a:custGeom>
            <a:rect b="b" l="l" r="r" t="t"/>
            <a:pathLst>
              <a:path extrusionOk="0" h="50097" w="115463">
                <a:moveTo>
                  <a:pt x="115463" y="0"/>
                </a:moveTo>
                <a:cubicBezTo>
                  <a:pt x="113315" y="4147"/>
                  <a:pt x="108206" y="18219"/>
                  <a:pt x="102577" y="24884"/>
                </a:cubicBezTo>
                <a:cubicBezTo>
                  <a:pt x="96949" y="31549"/>
                  <a:pt x="88432" y="37104"/>
                  <a:pt x="81692" y="39992"/>
                </a:cubicBezTo>
                <a:cubicBezTo>
                  <a:pt x="74953" y="42880"/>
                  <a:pt x="67621" y="43843"/>
                  <a:pt x="62140" y="42214"/>
                </a:cubicBezTo>
                <a:cubicBezTo>
                  <a:pt x="56660" y="40585"/>
                  <a:pt x="50290" y="34587"/>
                  <a:pt x="48809" y="30217"/>
                </a:cubicBezTo>
                <a:cubicBezTo>
                  <a:pt x="47328" y="25848"/>
                  <a:pt x="50661" y="18663"/>
                  <a:pt x="53253" y="15997"/>
                </a:cubicBezTo>
                <a:cubicBezTo>
                  <a:pt x="55845" y="13331"/>
                  <a:pt x="61326" y="12738"/>
                  <a:pt x="64362" y="14219"/>
                </a:cubicBezTo>
                <a:cubicBezTo>
                  <a:pt x="67398" y="15700"/>
                  <a:pt x="71693" y="20440"/>
                  <a:pt x="71471" y="24884"/>
                </a:cubicBezTo>
                <a:cubicBezTo>
                  <a:pt x="71249" y="29328"/>
                  <a:pt x="68139" y="36734"/>
                  <a:pt x="63029" y="40881"/>
                </a:cubicBezTo>
                <a:cubicBezTo>
                  <a:pt x="57919" y="45028"/>
                  <a:pt x="49253" y="48805"/>
                  <a:pt x="40810" y="49768"/>
                </a:cubicBezTo>
                <a:cubicBezTo>
                  <a:pt x="32367" y="50731"/>
                  <a:pt x="19111" y="49546"/>
                  <a:pt x="12371" y="46658"/>
                </a:cubicBezTo>
                <a:cubicBezTo>
                  <a:pt x="5632" y="43770"/>
                  <a:pt x="1928" y="37326"/>
                  <a:pt x="373" y="32438"/>
                </a:cubicBezTo>
                <a:cubicBezTo>
                  <a:pt x="-1182" y="27550"/>
                  <a:pt x="2596" y="19848"/>
                  <a:pt x="3040" y="17330"/>
                </a:cubicBezTo>
              </a:path>
            </a:pathLst>
          </a:custGeom>
          <a:noFill/>
          <a:ln cap="rnd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Rocket and Planets Study Planner by Slidesgo">
  <a:themeElements>
    <a:clrScheme name="Simple Light">
      <a:dk1>
        <a:srgbClr val="FFFFFF"/>
      </a:dk1>
      <a:lt1>
        <a:srgbClr val="152849"/>
      </a:lt1>
      <a:dk2>
        <a:srgbClr val="2A4D7C"/>
      </a:dk2>
      <a:lt2>
        <a:srgbClr val="57A0CF"/>
      </a:lt2>
      <a:accent1>
        <a:srgbClr val="70CDE2"/>
      </a:accent1>
      <a:accent2>
        <a:srgbClr val="87D38C"/>
      </a:accent2>
      <a:accent3>
        <a:srgbClr val="CFE88B"/>
      </a:accent3>
      <a:accent4>
        <a:srgbClr val="F8E459"/>
      </a:accent4>
      <a:accent5>
        <a:srgbClr val="EA9E44"/>
      </a:accent5>
      <a:accent6>
        <a:srgbClr val="CC616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